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</p:sldIdLst>
  <p:sldSz cx="9601200" cy="12801600" type="A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48" d="100"/>
          <a:sy n="48" d="100"/>
        </p:scale>
        <p:origin x="241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926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072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350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115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802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29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820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298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716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313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AAB5-7BEF-4A90-AD9C-BFFDEA229E57}" type="datetimeFigureOut">
              <a:rPr lang="he-IL" smtClean="0"/>
              <a:t>ח'/ניסן/תש"פ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A3944-77FA-49FB-96B1-5E4DDD83A2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850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1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r" defTabSz="960120" rtl="1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r" defTabSz="960120" rtl="1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r" defTabSz="960120" rtl="1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r" defTabSz="960120" rtl="1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r" defTabSz="960120" rtl="1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r" defTabSz="960120" rtl="1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r" defTabSz="960120" rtl="1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r" defTabSz="960120" rtl="1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r" defTabSz="960120" rtl="1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r" defTabSz="960120" rtl="1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t's about to get easier to visit Egypt's Pyramids of Giza with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r="48758" b="11188"/>
          <a:stretch/>
        </p:blipFill>
        <p:spPr bwMode="auto">
          <a:xfrm>
            <a:off x="24061" y="-17425"/>
            <a:ext cx="9609221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7" b="99934" l="9995" r="89980">
                        <a14:backgroundMark x1="74826" y1="69114" x2="74826" y2="69114"/>
                        <a14:backgroundMark x1="72371" y1="61508" x2="74628" y2="91336"/>
                        <a14:backgroundMark x1="74306" y1="44577" x2="71825" y2="81878"/>
                        <a14:backgroundMark x1="51711" y1="80291" x2="51711" y2="80291"/>
                        <a14:backgroundMark x1="49901" y1="77282" x2="49578" y2="91038"/>
                        <a14:backgroundMark x1="40104" y1="86607" x2="39559" y2="98644"/>
                        <a14:backgroundMark x1="49454" y1="66237" x2="49454" y2="66237"/>
                        <a14:backgroundMark x1="52579" y1="91601" x2="51612" y2="99504"/>
                        <a14:backgroundMark x1="60863" y1="85450" x2="60863" y2="93750"/>
                        <a14:backgroundMark x1="62153" y1="87037" x2="61285" y2="95337"/>
                        <a14:backgroundMark x1="60317" y1="77414" x2="60962" y2="83730"/>
                        <a14:backgroundMark x1="63021" y1="96495" x2="63021" y2="96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923" y="6735609"/>
            <a:ext cx="6843791" cy="5132844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-139708" y="3778058"/>
            <a:ext cx="100345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600" b="1" dirty="0" smtClean="0">
                <a:solidFill>
                  <a:schemeClr val="bg1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הפעילות המקוונת </a:t>
            </a:r>
            <a:r>
              <a:rPr lang="he-IL" sz="6600" b="1" dirty="0">
                <a:solidFill>
                  <a:schemeClr val="bg1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של הנוער </a:t>
            </a:r>
            <a:r>
              <a:rPr lang="he-IL" sz="6600" b="1" dirty="0" smtClean="0">
                <a:solidFill>
                  <a:schemeClr val="bg1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העובד והלומד </a:t>
            </a:r>
            <a:r>
              <a:rPr lang="he-IL" sz="6600" b="1" dirty="0">
                <a:solidFill>
                  <a:schemeClr val="bg1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בפסח </a:t>
            </a:r>
            <a:endParaRPr lang="he-IL" sz="6600" dirty="0">
              <a:solidFill>
                <a:schemeClr val="bg1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993" y="143753"/>
            <a:ext cx="1460251" cy="1428373"/>
          </a:xfrm>
          <a:prstGeom prst="rect">
            <a:avLst/>
          </a:prstGeom>
        </p:spPr>
      </p:pic>
      <p:grpSp>
        <p:nvGrpSpPr>
          <p:cNvPr id="9" name="קבוצה 8"/>
          <p:cNvGrpSpPr/>
          <p:nvPr/>
        </p:nvGrpSpPr>
        <p:grpSpPr>
          <a:xfrm rot="746517">
            <a:off x="1838196" y="2586560"/>
            <a:ext cx="2465069" cy="1015664"/>
            <a:chOff x="12363250" y="3608912"/>
            <a:chExt cx="2465069" cy="1015664"/>
          </a:xfrm>
        </p:grpSpPr>
        <p:sp>
          <p:nvSpPr>
            <p:cNvPr id="10" name="מלבן 9"/>
            <p:cNvSpPr/>
            <p:nvPr/>
          </p:nvSpPr>
          <p:spPr>
            <a:xfrm>
              <a:off x="12442425" y="3608913"/>
              <a:ext cx="2385894" cy="1015663"/>
            </a:xfrm>
            <a:prstGeom prst="rect">
              <a:avLst/>
            </a:prstGeom>
            <a:ln w="76200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accent4"/>
                  </a:solidFill>
                  <a:latin typeface="Yanone Kaffeesatz" panose="00000500000000000000" pitchFamily="2" charset="0"/>
                  <a:cs typeface="RaananCondensed" panose="02000503060000020003" pitchFamily="50" charset="-79"/>
                </a:rPr>
                <a:t>Online</a:t>
              </a:r>
              <a:endParaRPr lang="he-IL" sz="6000" b="1" dirty="0">
                <a:solidFill>
                  <a:schemeClr val="accent4"/>
                </a:solidFill>
                <a:latin typeface="Yanone Kaffeesatz" panose="00000500000000000000" pitchFamily="2" charset="0"/>
                <a:cs typeface="RaananCondensed" panose="02000503060000020003" pitchFamily="50" charset="-79"/>
              </a:endParaRPr>
            </a:p>
          </p:txBody>
        </p:sp>
        <p:sp>
          <p:nvSpPr>
            <p:cNvPr id="11" name="מלבן 10"/>
            <p:cNvSpPr/>
            <p:nvPr/>
          </p:nvSpPr>
          <p:spPr>
            <a:xfrm>
              <a:off x="12363250" y="3608912"/>
              <a:ext cx="2385894" cy="1015663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bg1"/>
                  </a:solidFill>
                  <a:latin typeface="Yanone Kaffeesatz" panose="00000500000000000000" pitchFamily="2" charset="0"/>
                  <a:cs typeface="RaananCondensed" panose="02000503060000020003" pitchFamily="50" charset="-79"/>
                </a:rPr>
                <a:t>Online</a:t>
              </a:r>
              <a:endParaRPr lang="he-IL" sz="6000" b="1" dirty="0">
                <a:solidFill>
                  <a:schemeClr val="bg1"/>
                </a:solidFill>
                <a:latin typeface="Yanone Kaffeesatz" panose="00000500000000000000" pitchFamily="2" charset="0"/>
                <a:cs typeface="RaananCondensed" panose="02000503060000020003" pitchFamily="50" charset="-79"/>
              </a:endParaRPr>
            </a:p>
          </p:txBody>
        </p:sp>
      </p:grpSp>
      <p:sp>
        <p:nvSpPr>
          <p:cNvPr id="12" name="מלבן 11"/>
          <p:cNvSpPr/>
          <p:nvPr/>
        </p:nvSpPr>
        <p:spPr>
          <a:xfrm>
            <a:off x="2145208" y="215060"/>
            <a:ext cx="5992346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9900" dirty="0" smtClean="0">
                <a:solidFill>
                  <a:srgbClr val="FFC000"/>
                </a:solidFill>
                <a:latin typeface="Shluk 1.0 AAA" panose="00000500000000000000" pitchFamily="50" charset="-79"/>
                <a:cs typeface="Shluk 1.0 AAA" panose="00000500000000000000" pitchFamily="50" charset="-79"/>
              </a:rPr>
              <a:t>פסחת</a:t>
            </a:r>
            <a:endParaRPr lang="he-IL" sz="19900" dirty="0">
              <a:solidFill>
                <a:srgbClr val="FFC000"/>
              </a:solidFill>
              <a:latin typeface="Shluk 1.0 AAA" panose="00000500000000000000" pitchFamily="50" charset="-79"/>
              <a:cs typeface="Shluk 1.0 AAA" panose="00000500000000000000" pitchFamily="50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1995055" y="63830"/>
            <a:ext cx="5992346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19900" dirty="0" smtClean="0">
                <a:solidFill>
                  <a:schemeClr val="bg1"/>
                </a:solidFill>
                <a:latin typeface="Shluk 1.0 AAA" panose="00000500000000000000" pitchFamily="50" charset="-79"/>
                <a:cs typeface="Shluk 1.0 AAA" panose="00000500000000000000" pitchFamily="50" charset="-79"/>
              </a:rPr>
              <a:t>פסחת</a:t>
            </a:r>
            <a:endParaRPr lang="he-IL" sz="19900" dirty="0">
              <a:solidFill>
                <a:schemeClr val="bg1"/>
              </a:solidFill>
              <a:latin typeface="Shluk 1.0 AAA" panose="00000500000000000000" pitchFamily="50" charset="-79"/>
              <a:cs typeface="Shluk 1.0 AAA" panose="00000500000000000000" pitchFamily="50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-139708" y="4613945"/>
            <a:ext cx="100345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600" b="1" dirty="0" smtClean="0">
                <a:solidFill>
                  <a:schemeClr val="bg1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ללא עלות!</a:t>
            </a:r>
            <a:endParaRPr lang="he-IL" sz="6600" dirty="0">
              <a:solidFill>
                <a:schemeClr val="bg1"/>
              </a:solidFill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992" y="10519256"/>
            <a:ext cx="6696290" cy="1276739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9166" y="11795995"/>
            <a:ext cx="10505649" cy="1276739"/>
          </a:xfrm>
          <a:prstGeom prst="rect">
            <a:avLst/>
          </a:prstGeom>
        </p:spPr>
      </p:pic>
      <p:sp>
        <p:nvSpPr>
          <p:cNvPr id="17" name="מלבן 16"/>
          <p:cNvSpPr/>
          <p:nvPr/>
        </p:nvSpPr>
        <p:spPr>
          <a:xfrm>
            <a:off x="7298415" y="10575387"/>
            <a:ext cx="2089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 smtClean="0">
                <a:solidFill>
                  <a:srgbClr val="002060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קישור להרשמה:</a:t>
            </a:r>
            <a:endParaRPr lang="he-IL" sz="4400" dirty="0"/>
          </a:p>
        </p:txBody>
      </p:sp>
      <p:sp>
        <p:nvSpPr>
          <p:cNvPr id="18" name="מלבן 17"/>
          <p:cNvSpPr/>
          <p:nvPr/>
        </p:nvSpPr>
        <p:spPr>
          <a:xfrm>
            <a:off x="7579493" y="11909773"/>
            <a:ext cx="20217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 smtClean="0">
                <a:solidFill>
                  <a:srgbClr val="002060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לפרטים נוספים:</a:t>
            </a:r>
            <a:endParaRPr lang="he-IL" sz="4400" dirty="0"/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742" y="9319213"/>
            <a:ext cx="2794515" cy="1095082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078479" y="9344103"/>
            <a:ext cx="3701201" cy="1095082"/>
          </a:xfrm>
          <a:prstGeom prst="rect">
            <a:avLst/>
          </a:prstGeom>
        </p:spPr>
      </p:pic>
      <p:sp>
        <p:nvSpPr>
          <p:cNvPr id="21" name="מלבן 20"/>
          <p:cNvSpPr/>
          <p:nvPr/>
        </p:nvSpPr>
        <p:spPr>
          <a:xfrm>
            <a:off x="8114344" y="9214252"/>
            <a:ext cx="12731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 smtClean="0">
                <a:solidFill>
                  <a:srgbClr val="002060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תאריכים:</a:t>
            </a:r>
            <a:endParaRPr lang="he-IL" sz="4400" dirty="0">
              <a:solidFill>
                <a:srgbClr val="002060"/>
              </a:solidFill>
            </a:endParaRPr>
          </a:p>
        </p:txBody>
      </p:sp>
      <p:sp>
        <p:nvSpPr>
          <p:cNvPr id="22" name="מלבן 21"/>
          <p:cNvSpPr/>
          <p:nvPr/>
        </p:nvSpPr>
        <p:spPr>
          <a:xfrm>
            <a:off x="5638301" y="9264032"/>
            <a:ext cx="9637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 smtClean="0">
                <a:solidFill>
                  <a:srgbClr val="002060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שעות</a:t>
            </a:r>
            <a:r>
              <a:rPr lang="he-IL" sz="4400" b="1" dirty="0">
                <a:solidFill>
                  <a:srgbClr val="002060"/>
                </a:solidFill>
                <a:latin typeface="RaananCondensed" panose="02000503060000020003" pitchFamily="50" charset="-79"/>
                <a:cs typeface="RaananCondensed" panose="02000503060000020003" pitchFamily="50" charset="-79"/>
              </a:rPr>
              <a:t>:</a:t>
            </a:r>
            <a:endParaRPr lang="he-IL" sz="4400" dirty="0">
              <a:solidFill>
                <a:srgbClr val="002060"/>
              </a:solidFill>
            </a:endParaRPr>
          </a:p>
        </p:txBody>
      </p:sp>
      <p:sp>
        <p:nvSpPr>
          <p:cNvPr id="23" name="מלבן 22"/>
          <p:cNvSpPr/>
          <p:nvPr/>
        </p:nvSpPr>
        <p:spPr>
          <a:xfrm rot="746517">
            <a:off x="369323" y="9639465"/>
            <a:ext cx="2385894" cy="1938992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6000" b="1" dirty="0" smtClean="0">
                <a:solidFill>
                  <a:schemeClr val="accent4"/>
                </a:solidFill>
                <a:latin typeface="Yanone Kaffeesatz" panose="00000500000000000000" pitchFamily="2" charset="0"/>
                <a:cs typeface="RaananCondensed" panose="02000503060000020003" pitchFamily="50" charset="-79"/>
              </a:rPr>
              <a:t>כל המשפחה מוזמנת!</a:t>
            </a:r>
            <a:endParaRPr lang="he-IL" sz="6000" b="1" dirty="0">
              <a:solidFill>
                <a:schemeClr val="accent4"/>
              </a:solidFill>
              <a:latin typeface="Yanone Kaffeesatz" panose="00000500000000000000" pitchFamily="2" charset="0"/>
              <a:cs typeface="RaananCondensed" panose="02000503060000020003" pitchFamily="50" charset="-79"/>
            </a:endParaRPr>
          </a:p>
        </p:txBody>
      </p:sp>
      <p:sp>
        <p:nvSpPr>
          <p:cNvPr id="24" name="מלבן 23"/>
          <p:cNvSpPr/>
          <p:nvPr/>
        </p:nvSpPr>
        <p:spPr>
          <a:xfrm rot="746517">
            <a:off x="320877" y="9597098"/>
            <a:ext cx="2385894" cy="1938992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6000" b="1" dirty="0" smtClean="0">
                <a:solidFill>
                  <a:schemeClr val="bg1"/>
                </a:solidFill>
                <a:latin typeface="Yanone Kaffeesatz" panose="00000500000000000000" pitchFamily="2" charset="0"/>
                <a:cs typeface="RaananCondensed" panose="02000503060000020003" pitchFamily="50" charset="-79"/>
              </a:rPr>
              <a:t>כל המשפחה מוזמנת!</a:t>
            </a:r>
            <a:endParaRPr lang="he-IL" sz="6000" b="1" dirty="0">
              <a:solidFill>
                <a:schemeClr val="bg1"/>
              </a:solidFill>
              <a:latin typeface="Yanone Kaffeesatz" panose="00000500000000000000" pitchFamily="2" charset="0"/>
              <a:cs typeface="RaananCondensed" panose="02000503060000020003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4075305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</Words>
  <Application>Microsoft Office PowerPoint</Application>
  <PresentationFormat>A3 Paper (297x420 mm)</PresentationFormat>
  <Paragraphs>12</Paragraphs>
  <Slides>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RaananCondensed</vt:lpstr>
      <vt:lpstr>Shluk 1.0 AAA</vt:lpstr>
      <vt:lpstr>Times New Roman</vt:lpstr>
      <vt:lpstr>Yanone Kaffeesatz</vt:lpstr>
      <vt:lpstr>ערכת נושא Office</vt:lpstr>
      <vt:lpstr>מצגת של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shani fruchtman</dc:creator>
  <cp:lastModifiedBy>shani fruchtman</cp:lastModifiedBy>
  <cp:revision>1</cp:revision>
  <dcterms:created xsi:type="dcterms:W3CDTF">2020-04-02T06:52:06Z</dcterms:created>
  <dcterms:modified xsi:type="dcterms:W3CDTF">2020-04-02T06:53:01Z</dcterms:modified>
</cp:coreProperties>
</file>