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311" r:id="rId2"/>
    <p:sldId id="324" r:id="rId3"/>
    <p:sldId id="325" r:id="rId4"/>
    <p:sldId id="330" r:id="rId5"/>
    <p:sldId id="331" r:id="rId6"/>
    <p:sldId id="318" r:id="rId7"/>
    <p:sldId id="319" r:id="rId8"/>
    <p:sldId id="328" r:id="rId9"/>
    <p:sldId id="329" r:id="rId10"/>
    <p:sldId id="326" r:id="rId11"/>
    <p:sldId id="327" r:id="rId12"/>
    <p:sldId id="320" r:id="rId13"/>
    <p:sldId id="321" r:id="rId14"/>
    <p:sldId id="332" r:id="rId15"/>
    <p:sldId id="333" r:id="rId16"/>
    <p:sldId id="371" r:id="rId17"/>
    <p:sldId id="372" r:id="rId18"/>
    <p:sldId id="370" r:id="rId19"/>
    <p:sldId id="335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8" r:id="rId47"/>
    <p:sldId id="369" r:id="rId48"/>
  </p:sldIdLst>
  <p:sldSz cx="9144000" cy="6858000" type="screen4x3"/>
  <p:notesSz cx="6858000" cy="9144000"/>
  <p:embeddedFontLst>
    <p:embeddedFont>
      <p:font typeface="Shluk 1.0 AAA" panose="020B0604020202020204" charset="-79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3F601A"/>
    <a:srgbClr val="203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2" d="100"/>
          <a:sy n="42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5EBC-6C42-45C5-82BA-6A9BFD360BB5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F198E-32C3-4E76-B97A-354C516434B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24B3-F92F-401A-93A5-231095773915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7F500-7D6C-4F0E-9ECD-1BAF0D81BFD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A925-5E56-40DF-B411-786EDE9A6F57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722FC-3E85-49F7-9576-56FE6EFB70A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4DF9-0455-4E61-8AE6-E7A165F8E949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10AFD-8D3B-4A78-9B83-1FD0AADBFB7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3463-299D-4DD0-9BB4-F380A0653A4E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0201-832F-49DF-AC11-5C21AECB27E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FF361-5F69-424D-A1B5-130721F771A0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FB92B-50D4-42DC-B065-13986CC9C93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85E9-B07E-4D1B-97A8-700CCB3A6BD3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2B35-046A-438A-91F7-81CB7E9954D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6920-6613-4BD0-85C9-3DD8766263EB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ABD9-E112-4FFB-9EFF-E0CCD1293FF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C9186-4E5C-4406-ACD0-71672851490E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E0B75-7CF1-42CD-8584-C57560074DB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55CF-C480-4861-BE62-4E0C741BD083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8079A-0B9B-48DF-94BD-52E4CC6542A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BB30-74DB-4BAF-BE62-EAB087EE1C64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4C76-AE70-434B-9DCF-FB256F112D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E194FB-A890-4A3E-95ED-CA270BB798E2}" type="datetimeFigureOut">
              <a:rPr lang="he-IL"/>
              <a:pPr>
                <a:defRPr/>
              </a:pPr>
              <a:t>י'/ניסן/תש"פ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30C41-9208-4192-A65B-D4A5D7FA5C6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540568" y="1916832"/>
            <a:ext cx="10134227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6600" b="1" spc="50" dirty="0" smtClean="0">
                <a:ln w="11430">
                  <a:noFill/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luk 1.0 AAA" panose="00000500000000000000" pitchFamily="50" charset="-79"/>
                <a:cs typeface="Shluk 1.0 AAA" panose="00000500000000000000" pitchFamily="50" charset="-79"/>
              </a:rPr>
              <a:t>חידון הזום הגדול </a:t>
            </a:r>
            <a:endParaRPr lang="he-IL" sz="6600" b="1" spc="50" dirty="0">
              <a:ln w="11430">
                <a:noFill/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luk 1.0 AAA" panose="00000500000000000000" pitchFamily="50" charset="-79"/>
              <a:cs typeface="Shluk 1.0 AAA" panose="00000500000000000000" pitchFamily="50" charset="-79"/>
            </a:endParaRPr>
          </a:p>
        </p:txBody>
      </p:sp>
      <p:pic>
        <p:nvPicPr>
          <p:cNvPr id="6" name="תמונה 5" descr="תמונה שמכילה מזון&#10;&#10;התיאור נוצר באופן אוטומטי">
            <a:extLst>
              <a:ext uri="{FF2B5EF4-FFF2-40B4-BE49-F238E27FC236}">
                <a16:creationId xmlns="" xmlns:a16="http://schemas.microsoft.com/office/drawing/2014/main" id="{5AC26BA0-9198-4CD8-8038-BEB798A0B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40490"/>
            <a:ext cx="2592286" cy="25356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nieldr\Documents\מבעד לעדשה\סדנאות\תמונות לזום\Zoomed_Cherry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343" y="332656"/>
            <a:ext cx="6096001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nieldr\Documents\מבעד לעדשה\סדנאות\תמונות לזום\Zoomed_Ch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36" y="332656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danieldr\Documents\מבעד לעדשה\סדנאות\תמונות לזום\Zoomed_Hose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36" y="332656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nieldr\Documents\מבעד לעדשה\סדנאות\תמונות לזום\Zoomed_H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336" y="21332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ieldr\Documents\מבעד לעדשה\סדנאות\תמונות לזום\Zoomed_Peach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dr\Documents\מבעד לעדשה\סדנאות\תמונות לזום\Zoomed_P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6096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חוץ, בניין, חזית, עמידה&#10;&#10;התיאור נוצר באופן אוטומטי">
            <a:extLst>
              <a:ext uri="{FF2B5EF4-FFF2-40B4-BE49-F238E27FC236}">
                <a16:creationId xmlns="" xmlns:a16="http://schemas.microsoft.com/office/drawing/2014/main" id="{EE32B5CA-7BE5-470F-B743-34A618C485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4" t="15625" r="60093" b="76682"/>
          <a:stretch/>
        </p:blipFill>
        <p:spPr>
          <a:xfrm>
            <a:off x="1307637" y="980728"/>
            <a:ext cx="652872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חוץ, בניין, חזית, עמידה&#10;&#10;התיאור נוצר באופן אוטומטי">
            <a:extLst>
              <a:ext uri="{FF2B5EF4-FFF2-40B4-BE49-F238E27FC236}">
                <a16:creationId xmlns="" xmlns:a16="http://schemas.microsoft.com/office/drawing/2014/main" id="{EE32B5CA-7BE5-470F-B743-34A618C48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5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ieldr\Documents\מבעד לעדשה\סדנאות\תמונות לזום\Zoomed_Strawberry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096001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3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nieldr\Documents\מבעד לעדשה\סדנאות\תמונות לזום\Zoomed_Straw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096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dr\Documents\מבעד לעדשה\סדנאות\תמונות לזום\Zoomed_Cookie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20" y="285328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C:\Users\danieldr\Documents\מבעד לעדשה\סדנאות\תמונות לזום\Zoomed_Braces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828584" cy="9828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34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C:\Users\danieldr\Documents\מבעד לעדשה\סדנאות\תמונות לזום\Zoomed_Br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096001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1711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 descr="C:\Users\danieldr\Documents\מבעד לעדשה\סדנאות\תמונות לזום\Zoomed_BottleCap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1520"/>
            <a:ext cx="9433048" cy="943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669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4" name="Picture 2" descr="C:\Users\danieldr\Documents\מבעד לעדשה\סדנאות\תמונות לזום\Zoomed_Bottle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33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BeachBall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867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434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Beach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096001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108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 descr="C:\Users\danieldr\Documents\מבעד לעדשה\סדנאות\תמונות לזום\Zoomed_Broccoli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0326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 descr="C:\Users\danieldr\Documents\מבעד לעדשה\סדנאות\תמונות לזום\Zoomed_Brocc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304" y="332656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428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2" descr="C:\Users\danieldr\Documents\מבעד לעדשה\סדנאות\תמונות לזום\Zoomed_Candle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0693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1" name="Picture 3" descr="C:\Users\danieldr\Documents\מבעד לעדשה\סדנאות\תמונות לזום\Zoomed_Can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096001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07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nieldr\Documents\מבעד לעדשה\סדנאות\תמונות לזום\Zoomed_Cook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2656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Grater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459416"/>
            <a:ext cx="17317416" cy="17317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458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G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99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Mibaad\מבעד לעדשה\חומרי הדרכה\מצגות\zoom 2\2721586026_acccb508b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49275"/>
            <a:ext cx="8424863" cy="561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017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malen.gr/images/basma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08437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891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Cantaloupe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096001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148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anieldr\Documents\מבעד לעדשה\סדנאות\תמונות לזום\Zoomed_Cantalou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5101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Mibaad\מבעד לעדשה\חומרי הדרכה\מצגות\zoom 2\41697607_3f4457443f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404813"/>
            <a:ext cx="885190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283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upload.wikimedia.org/wikipedia/commons/8/88/Bright_red_tomato_and_cross_section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04197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2976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Grill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30632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danieldr\Documents\מבעד לעדשה\סדנאות\תמונות לזום\Zoomed_Gr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447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anieldr\Documents\מבעד לעדשה\סדנאות\תמונות לזום\Zoomed_Grater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dr\Documents\מבעד לעדשה\סדנאות\תמונות לזום\Zoomed_GummyBear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096000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983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anieldr\Documents\מבעד לעדשה\סדנאות\תמונות לזום\Zoomed_Gummy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96000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3162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anieldr\Documents\מבעד לעדשה\סדנאות\תמונות לזום\Zoomed_Hamburger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96001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537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anieldr\Documents\מבעד לעדשה\סדנאות\תמונות לזום\Zoomed_Hambur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096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801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Bumblebee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096001" cy="6096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8269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anieldr\Documents\מבעד לעדשה\סדנאות\תמונות לזום\Zoomed_Bumbleb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51" y="332656"/>
            <a:ext cx="6096001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81552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anieldr\Documents\מבעד לעדשה\סדנאות\תמונות לזום\Zoomed_Sushi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096001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54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anieldr\Documents\מבעד לעדשה\סדנאות\תמונות לזום\Zoomed_Su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096001" cy="6096000"/>
          </a:xfrm>
          <a:prstGeom prst="rect">
            <a:avLst/>
          </a:prstGeom>
          <a:noFill/>
        </p:spPr>
      </p:pic>
      <p:sp>
        <p:nvSpPr>
          <p:cNvPr id="3" name="חץ למעלה 8">
            <a:hlinkClick r:id="rId3" action="ppaction://hlinksldjump"/>
          </p:cNvPr>
          <p:cNvSpPr/>
          <p:nvPr/>
        </p:nvSpPr>
        <p:spPr>
          <a:xfrm rot="13406210">
            <a:off x="266366" y="5640721"/>
            <a:ext cx="644456" cy="864097"/>
          </a:xfrm>
          <a:prstGeom prst="upArrow">
            <a:avLst>
              <a:gd name="adj1" fmla="val 65639"/>
              <a:gd name="adj2" fmla="val 5000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957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anieldr\Documents\מבעד לעדשה\סדנאות\תמונות לזום\Zoomed_Gr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anieldr\Documents\מבעד לעדשה\סדנאות\תמונות לזום\Zoomed_Corn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320" y="285327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ieldr\Documents\מבעד לעדשה\סדנאות\תמונות לזום\Zoomed_Co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096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dr\Documents\מבעד לעדשה\סדנאות\תמונות לזום\Zoomed_Elephant_zoo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anieldr\Documents\מבעד לעדשה\סדנאות\תמונות לזום\Zoomed_Eleph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3</Words>
  <Application>Microsoft Office PowerPoint</Application>
  <PresentationFormat>‫הצגה על המסך (4:3)</PresentationFormat>
  <Paragraphs>1</Paragraphs>
  <Slides>47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47</vt:i4>
      </vt:variant>
    </vt:vector>
  </HeadingPairs>
  <TitlesOfParts>
    <vt:vector size="52" baseType="lpstr">
      <vt:lpstr>Shluk 1.0 AAA</vt:lpstr>
      <vt:lpstr>Calibri</vt:lpstr>
      <vt:lpstr>Arial</vt:lpstr>
      <vt:lpstr>Times New Roman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</dc:creator>
  <cp:lastModifiedBy>nadav raviv</cp:lastModifiedBy>
  <cp:revision>21</cp:revision>
  <dcterms:created xsi:type="dcterms:W3CDTF">2011-08-25T20:21:15Z</dcterms:created>
  <dcterms:modified xsi:type="dcterms:W3CDTF">2020-04-04T11:41:47Z</dcterms:modified>
</cp:coreProperties>
</file>