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</p:sldIdLst>
  <p:sldSz cx="9906000" cy="99060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6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21191"/>
            <a:ext cx="8420100" cy="3448756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5202944"/>
            <a:ext cx="7429500" cy="2391656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1C3-4E68-4C01-85BD-08B3B3451D38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EF94-3078-4259-A8C2-41E17E9B8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251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1C3-4E68-4C01-85BD-08B3B3451D38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EF94-3078-4259-A8C2-41E17E9B8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820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527403"/>
            <a:ext cx="2135981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527403"/>
            <a:ext cx="6284119" cy="839487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1C3-4E68-4C01-85BD-08B3B3451D38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EF94-3078-4259-A8C2-41E17E9B8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111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1C3-4E68-4C01-85BD-08B3B3451D38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EF94-3078-4259-A8C2-41E17E9B8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992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2469624"/>
            <a:ext cx="8543925" cy="4120620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6629226"/>
            <a:ext cx="8543925" cy="2166937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1C3-4E68-4C01-85BD-08B3B3451D38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EF94-3078-4259-A8C2-41E17E9B8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937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2637014"/>
            <a:ext cx="42100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2637014"/>
            <a:ext cx="42100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1C3-4E68-4C01-85BD-08B3B3451D38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EF94-3078-4259-A8C2-41E17E9B8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432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527405"/>
            <a:ext cx="85439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2428347"/>
            <a:ext cx="4190702" cy="119009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3618442"/>
            <a:ext cx="4190702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2428347"/>
            <a:ext cx="4211340" cy="119009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3618442"/>
            <a:ext cx="4211340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1C3-4E68-4C01-85BD-08B3B3451D38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EF94-3078-4259-A8C2-41E17E9B8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369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1C3-4E68-4C01-85BD-08B3B3451D38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EF94-3078-4259-A8C2-41E17E9B8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529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1C3-4E68-4C01-85BD-08B3B3451D38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EF94-3078-4259-A8C2-41E17E9B8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801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660400"/>
            <a:ext cx="3194943" cy="23114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426283"/>
            <a:ext cx="5014913" cy="7039681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971800"/>
            <a:ext cx="3194943" cy="550562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1C3-4E68-4C01-85BD-08B3B3451D38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EF94-3078-4259-A8C2-41E17E9B8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030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660400"/>
            <a:ext cx="3194943" cy="23114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426283"/>
            <a:ext cx="5014913" cy="7039681"/>
          </a:xfrm>
        </p:spPr>
        <p:txBody>
          <a:bodyPr anchor="t"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971800"/>
            <a:ext cx="3194943" cy="550562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1C3-4E68-4C01-85BD-08B3B3451D38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EF94-3078-4259-A8C2-41E17E9B8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124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527405"/>
            <a:ext cx="85439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2637014"/>
            <a:ext cx="85439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9181397"/>
            <a:ext cx="22288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701C3-4E68-4C01-85BD-08B3B3451D38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9181397"/>
            <a:ext cx="33432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9181397"/>
            <a:ext cx="22288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EF94-3078-4259-A8C2-41E17E9B8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426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90570" rtl="1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r" defTabSz="990570" rtl="1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r" defTabSz="990570" rtl="1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r" defTabSz="990570" rtl="1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r" defTabSz="990570" rtl="1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r" defTabSz="990570" rtl="1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r" defTabSz="990570" rtl="1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r" defTabSz="990570" rtl="1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r" defTabSz="990570" rtl="1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r" defTabSz="990570" rtl="1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90570" rtl="1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r" defTabSz="990570" rtl="1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r" defTabSz="990570" rtl="1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r" defTabSz="990570" rtl="1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r" defTabSz="990570" rtl="1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r" defTabSz="990570" rtl="1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r" defTabSz="990570" rtl="1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r" defTabSz="990570" rtl="1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r" defTabSz="990570" rtl="1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C8536216-9916-4750-87CC-5349FD47A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9906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B1871F26-6F36-494D-9A26-B5FD34741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792308"/>
            <a:ext cx="9906001" cy="1113692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xmlns="" id="{D05F8944-821A-490B-9917-161173B33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84" y="8946851"/>
            <a:ext cx="4056185" cy="804605"/>
          </a:xfrm>
          <a:prstGeom prst="rect">
            <a:avLst/>
          </a:prstGeom>
        </p:spPr>
      </p:pic>
      <p:sp>
        <p:nvSpPr>
          <p:cNvPr id="20" name="תיבת טקסט 19">
            <a:extLst>
              <a:ext uri="{FF2B5EF4-FFF2-40B4-BE49-F238E27FC236}">
                <a16:creationId xmlns:a16="http://schemas.microsoft.com/office/drawing/2014/main" xmlns="" id="{A92A17DE-F77A-4A32-A769-2A403B14E7A9}"/>
              </a:ext>
            </a:extLst>
          </p:cNvPr>
          <p:cNvSpPr txBox="1"/>
          <p:nvPr/>
        </p:nvSpPr>
        <p:spPr>
          <a:xfrm>
            <a:off x="5152292" y="8705671"/>
            <a:ext cx="405618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דברו איתנו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118">
            <a:off x="7723310" y="6273987"/>
            <a:ext cx="1887597" cy="237379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81">
            <a:off x="471448" y="6304393"/>
            <a:ext cx="951915" cy="2058270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xmlns="" id="{ABC8EC8A-D820-416A-98DF-5131B840A09B}"/>
              </a:ext>
            </a:extLst>
          </p:cNvPr>
          <p:cNvSpPr txBox="1"/>
          <p:nvPr/>
        </p:nvSpPr>
        <p:spPr>
          <a:xfrm>
            <a:off x="1752599" y="2595661"/>
            <a:ext cx="679938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כאן להוסיף תמונה של חניכים </a:t>
            </a:r>
            <a:r>
              <a:rPr lang="he-IL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ומד'צ</a:t>
            </a:r>
            <a:endParaRPr lang="he-IL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מלפני תקופת הקורונה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xmlns="" id="{E6789EDE-A460-4194-8652-418E66BB7BA3}"/>
              </a:ext>
            </a:extLst>
          </p:cNvPr>
          <p:cNvSpPr txBox="1"/>
          <p:nvPr/>
        </p:nvSpPr>
        <p:spPr>
          <a:xfrm>
            <a:off x="832338" y="6994829"/>
            <a:ext cx="824132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מחפשים </a:t>
            </a:r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לעשות בזמן משבר?</a:t>
            </a:r>
          </a:p>
          <a:p>
            <a:pPr algn="ctr"/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רוצים להצטרף </a:t>
            </a:r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למאמץ הקהילתי ולדאוג לשכבות הקטנות?</a:t>
            </a:r>
          </a:p>
        </p:txBody>
      </p:sp>
      <p:pic>
        <p:nvPicPr>
          <p:cNvPr id="18" name="תמונה 17" descr="תמונה שמכילה אלקטרוניקה, תצוגה, מחשב&#10;&#10;התיאור נוצר באופן אוטומטי">
            <a:extLst>
              <a:ext uri="{FF2B5EF4-FFF2-40B4-BE49-F238E27FC236}">
                <a16:creationId xmlns:a16="http://schemas.microsoft.com/office/drawing/2014/main" xmlns="" id="{EDAB4B77-78B1-4702-81F3-2BE6FCC86B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" y="338700"/>
            <a:ext cx="8675078" cy="665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5417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25</Words>
  <Application>Microsoft Office PowerPoint</Application>
  <PresentationFormat>מותאם אישית</PresentationFormat>
  <Paragraphs>5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Times New Roman</vt:lpstr>
      <vt:lpstr>Calibri Light</vt:lpstr>
      <vt:lpstr>Arial</vt:lpstr>
      <vt:lpstr>Calibri</vt:lpstr>
      <vt:lpstr>ערכת נושא Office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אלמוג גל</dc:creator>
  <cp:lastModifiedBy>Hadas Kerem</cp:lastModifiedBy>
  <cp:revision>3</cp:revision>
  <dcterms:created xsi:type="dcterms:W3CDTF">2020-03-18T10:30:40Z</dcterms:created>
  <dcterms:modified xsi:type="dcterms:W3CDTF">2020-03-18T10:47:57Z</dcterms:modified>
</cp:coreProperties>
</file>