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39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6198DB91-48B2-4357-A05B-0661C1437738}" type="datetimeFigureOut">
              <a:rPr lang="he-IL" smtClean="0"/>
              <a:t>ט"ו/טבת/תשע"ט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6706776-50E0-48C3-A753-A5DDB7155A93}" type="slidenum">
              <a:rPr lang="he-IL" smtClean="0"/>
              <a:t>‹#›</a:t>
            </a:fld>
            <a:endParaRPr lang="he-IL"/>
          </a:p>
        </p:txBody>
      </p:sp>
    </p:spTree>
    <p:extLst>
      <p:ext uri="{BB962C8B-B14F-4D97-AF65-F5344CB8AC3E}">
        <p14:creationId xmlns:p14="http://schemas.microsoft.com/office/powerpoint/2010/main" val="627799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6198DB91-48B2-4357-A05B-0661C1437738}" type="datetimeFigureOut">
              <a:rPr lang="he-IL" smtClean="0"/>
              <a:t>ט"ו/טבת/תשע"ט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6706776-50E0-48C3-A753-A5DDB7155A93}" type="slidenum">
              <a:rPr lang="he-IL" smtClean="0"/>
              <a:t>‹#›</a:t>
            </a:fld>
            <a:endParaRPr lang="he-IL"/>
          </a:p>
        </p:txBody>
      </p:sp>
    </p:spTree>
    <p:extLst>
      <p:ext uri="{BB962C8B-B14F-4D97-AF65-F5344CB8AC3E}">
        <p14:creationId xmlns:p14="http://schemas.microsoft.com/office/powerpoint/2010/main" val="3667524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6198DB91-48B2-4357-A05B-0661C1437738}" type="datetimeFigureOut">
              <a:rPr lang="he-IL" smtClean="0"/>
              <a:t>ט"ו/טבת/תשע"ט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6706776-50E0-48C3-A753-A5DDB7155A93}" type="slidenum">
              <a:rPr lang="he-IL" smtClean="0"/>
              <a:t>‹#›</a:t>
            </a:fld>
            <a:endParaRPr lang="he-IL"/>
          </a:p>
        </p:txBody>
      </p:sp>
    </p:spTree>
    <p:extLst>
      <p:ext uri="{BB962C8B-B14F-4D97-AF65-F5344CB8AC3E}">
        <p14:creationId xmlns:p14="http://schemas.microsoft.com/office/powerpoint/2010/main" val="344748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6198DB91-48B2-4357-A05B-0661C1437738}" type="datetimeFigureOut">
              <a:rPr lang="he-IL" smtClean="0"/>
              <a:t>ט"ו/טבת/תשע"ט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6706776-50E0-48C3-A753-A5DDB7155A93}" type="slidenum">
              <a:rPr lang="he-IL" smtClean="0"/>
              <a:t>‹#›</a:t>
            </a:fld>
            <a:endParaRPr lang="he-IL"/>
          </a:p>
        </p:txBody>
      </p:sp>
    </p:spTree>
    <p:extLst>
      <p:ext uri="{BB962C8B-B14F-4D97-AF65-F5344CB8AC3E}">
        <p14:creationId xmlns:p14="http://schemas.microsoft.com/office/powerpoint/2010/main" val="2463479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8DB91-48B2-4357-A05B-0661C1437738}" type="datetimeFigureOut">
              <a:rPr lang="he-IL" smtClean="0"/>
              <a:t>ט"ו/טבת/תשע"ט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6706776-50E0-48C3-A753-A5DDB7155A93}" type="slidenum">
              <a:rPr lang="he-IL" smtClean="0"/>
              <a:t>‹#›</a:t>
            </a:fld>
            <a:endParaRPr lang="he-IL"/>
          </a:p>
        </p:txBody>
      </p:sp>
    </p:spTree>
    <p:extLst>
      <p:ext uri="{BB962C8B-B14F-4D97-AF65-F5344CB8AC3E}">
        <p14:creationId xmlns:p14="http://schemas.microsoft.com/office/powerpoint/2010/main" val="364875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6198DB91-48B2-4357-A05B-0661C1437738}" type="datetimeFigureOut">
              <a:rPr lang="he-IL" smtClean="0"/>
              <a:t>ט"ו/טבת/תשע"ט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6706776-50E0-48C3-A753-A5DDB7155A93}" type="slidenum">
              <a:rPr lang="he-IL" smtClean="0"/>
              <a:t>‹#›</a:t>
            </a:fld>
            <a:endParaRPr lang="he-IL"/>
          </a:p>
        </p:txBody>
      </p:sp>
    </p:spTree>
    <p:extLst>
      <p:ext uri="{BB962C8B-B14F-4D97-AF65-F5344CB8AC3E}">
        <p14:creationId xmlns:p14="http://schemas.microsoft.com/office/powerpoint/2010/main" val="2858600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6198DB91-48B2-4357-A05B-0661C1437738}" type="datetimeFigureOut">
              <a:rPr lang="he-IL" smtClean="0"/>
              <a:t>ט"ו/טבת/תשע"ט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66706776-50E0-48C3-A753-A5DDB7155A93}" type="slidenum">
              <a:rPr lang="he-IL" smtClean="0"/>
              <a:t>‹#›</a:t>
            </a:fld>
            <a:endParaRPr lang="he-IL"/>
          </a:p>
        </p:txBody>
      </p:sp>
    </p:spTree>
    <p:extLst>
      <p:ext uri="{BB962C8B-B14F-4D97-AF65-F5344CB8AC3E}">
        <p14:creationId xmlns:p14="http://schemas.microsoft.com/office/powerpoint/2010/main" val="2399078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6198DB91-48B2-4357-A05B-0661C1437738}" type="datetimeFigureOut">
              <a:rPr lang="he-IL" smtClean="0"/>
              <a:t>ט"ו/טבת/תשע"ט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6706776-50E0-48C3-A753-A5DDB7155A93}" type="slidenum">
              <a:rPr lang="he-IL" smtClean="0"/>
              <a:t>‹#›</a:t>
            </a:fld>
            <a:endParaRPr lang="he-IL"/>
          </a:p>
        </p:txBody>
      </p:sp>
    </p:spTree>
    <p:extLst>
      <p:ext uri="{BB962C8B-B14F-4D97-AF65-F5344CB8AC3E}">
        <p14:creationId xmlns:p14="http://schemas.microsoft.com/office/powerpoint/2010/main" val="2864709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8DB91-48B2-4357-A05B-0661C1437738}" type="datetimeFigureOut">
              <a:rPr lang="he-IL" smtClean="0"/>
              <a:t>ט"ו/טבת/תשע"ט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66706776-50E0-48C3-A753-A5DDB7155A93}" type="slidenum">
              <a:rPr lang="he-IL" smtClean="0"/>
              <a:t>‹#›</a:t>
            </a:fld>
            <a:endParaRPr lang="he-IL"/>
          </a:p>
        </p:txBody>
      </p:sp>
    </p:spTree>
    <p:extLst>
      <p:ext uri="{BB962C8B-B14F-4D97-AF65-F5344CB8AC3E}">
        <p14:creationId xmlns:p14="http://schemas.microsoft.com/office/powerpoint/2010/main" val="24590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8DB91-48B2-4357-A05B-0661C1437738}" type="datetimeFigureOut">
              <a:rPr lang="he-IL" smtClean="0"/>
              <a:t>ט"ו/טבת/תשע"ט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6706776-50E0-48C3-A753-A5DDB7155A93}" type="slidenum">
              <a:rPr lang="he-IL" smtClean="0"/>
              <a:t>‹#›</a:t>
            </a:fld>
            <a:endParaRPr lang="he-IL"/>
          </a:p>
        </p:txBody>
      </p:sp>
    </p:spTree>
    <p:extLst>
      <p:ext uri="{BB962C8B-B14F-4D97-AF65-F5344CB8AC3E}">
        <p14:creationId xmlns:p14="http://schemas.microsoft.com/office/powerpoint/2010/main" val="2236766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8DB91-48B2-4357-A05B-0661C1437738}" type="datetimeFigureOut">
              <a:rPr lang="he-IL" smtClean="0"/>
              <a:t>ט"ו/טבת/תשע"ט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6706776-50E0-48C3-A753-A5DDB7155A93}" type="slidenum">
              <a:rPr lang="he-IL" smtClean="0"/>
              <a:t>‹#›</a:t>
            </a:fld>
            <a:endParaRPr lang="he-IL"/>
          </a:p>
        </p:txBody>
      </p:sp>
    </p:spTree>
    <p:extLst>
      <p:ext uri="{BB962C8B-B14F-4D97-AF65-F5344CB8AC3E}">
        <p14:creationId xmlns:p14="http://schemas.microsoft.com/office/powerpoint/2010/main" val="1519888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98DB91-48B2-4357-A05B-0661C1437738}" type="datetimeFigureOut">
              <a:rPr lang="he-IL" smtClean="0"/>
              <a:t>ט"ו/טבת/תשע"ט</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6706776-50E0-48C3-A753-A5DDB7155A93}" type="slidenum">
              <a:rPr lang="he-IL" smtClean="0"/>
              <a:t>‹#›</a:t>
            </a:fld>
            <a:endParaRPr lang="he-IL"/>
          </a:p>
        </p:txBody>
      </p:sp>
    </p:spTree>
    <p:extLst>
      <p:ext uri="{BB962C8B-B14F-4D97-AF65-F5344CB8AC3E}">
        <p14:creationId xmlns:p14="http://schemas.microsoft.com/office/powerpoint/2010/main" val="3546046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he-IL" dirty="0" smtClean="0">
                <a:latin typeface="Abraham" panose="00000500000000000000" pitchFamily="2" charset="-79"/>
                <a:cs typeface="Abraham" panose="00000500000000000000" pitchFamily="2" charset="-79"/>
              </a:rPr>
              <a:t>פרופיל </a:t>
            </a:r>
            <a:r>
              <a:rPr lang="he-IL" dirty="0" err="1" smtClean="0">
                <a:latin typeface="Abraham" panose="00000500000000000000" pitchFamily="2" charset="-79"/>
                <a:cs typeface="Abraham" panose="00000500000000000000" pitchFamily="2" charset="-79"/>
              </a:rPr>
              <a:t>השחקנ.ית</a:t>
            </a:r>
            <a:r>
              <a:rPr lang="he-IL" dirty="0" smtClean="0">
                <a:latin typeface="Abraham" panose="00000500000000000000" pitchFamily="2" charset="-79"/>
                <a:cs typeface="Abraham" panose="00000500000000000000" pitchFamily="2" charset="-79"/>
              </a:rPr>
              <a:t> </a:t>
            </a:r>
            <a:r>
              <a:rPr lang="he-IL" dirty="0" smtClean="0">
                <a:latin typeface="Abraham" panose="00000500000000000000" pitchFamily="2" charset="-79"/>
                <a:cs typeface="Abraham" panose="00000500000000000000" pitchFamily="2" charset="-79"/>
              </a:rPr>
              <a:t>אלברט הזמר בלובי</a:t>
            </a:r>
            <a:endParaRPr lang="he-IL" dirty="0">
              <a:latin typeface="Abraham" panose="00000500000000000000" pitchFamily="2" charset="-79"/>
              <a:cs typeface="Abraham" panose="00000500000000000000" pitchFamily="2" charset="-79"/>
            </a:endParaRPr>
          </a:p>
        </p:txBody>
      </p:sp>
      <p:sp>
        <p:nvSpPr>
          <p:cNvPr id="3" name="Subtitle 2"/>
          <p:cNvSpPr>
            <a:spLocks noGrp="1"/>
          </p:cNvSpPr>
          <p:nvPr>
            <p:ph type="subTitle" idx="1"/>
          </p:nvPr>
        </p:nvSpPr>
        <p:spPr>
          <a:xfrm>
            <a:off x="539552" y="1628800"/>
            <a:ext cx="7776864" cy="4010000"/>
          </a:xfrm>
        </p:spPr>
        <p:txBody>
          <a:bodyPr>
            <a:normAutofit lnSpcReduction="10000"/>
          </a:bodyPr>
          <a:lstStyle/>
          <a:p>
            <a:r>
              <a:rPr lang="he-IL" dirty="0" smtClean="0">
                <a:latin typeface="Alef" pitchFamily="2" charset="-79"/>
                <a:cs typeface="Alef" pitchFamily="2" charset="-79"/>
              </a:rPr>
              <a:t>"אני כבר שלוש שנים עובד במלון. בשנה הראשונה שלי היה טירוף. כל ערב הלובי היה מפוצץ בקהל. בחודשים האחרונים כמעט ואין אורחים במלון.. באותו ערב היו זוג מוזר, היא והשיכור שיושב פה קבוע. אני חושב שגם היא השתעממה דיי מהר כי אחרי השיר הראשון היא עברה לבר ולא ראיתי אותה יותר..."</a:t>
            </a:r>
          </a:p>
          <a:p>
            <a:r>
              <a:rPr lang="he-IL" dirty="0" smtClean="0">
                <a:latin typeface="Alef" pitchFamily="2" charset="-79"/>
                <a:cs typeface="Alef" pitchFamily="2" charset="-79"/>
              </a:rPr>
              <a:t> </a:t>
            </a:r>
            <a:r>
              <a:rPr lang="he-IL" dirty="0" smtClean="0">
                <a:latin typeface="Alef" pitchFamily="2" charset="-79"/>
                <a:cs typeface="Alef" pitchFamily="2" charset="-79"/>
              </a:rPr>
              <a:t> </a:t>
            </a:r>
            <a:endParaRPr lang="he-IL" dirty="0">
              <a:latin typeface="Alef" pitchFamily="2" charset="-79"/>
              <a:cs typeface="Alef" pitchFamily="2" charset="-79"/>
            </a:endParaRPr>
          </a:p>
        </p:txBody>
      </p:sp>
      <p:sp>
        <p:nvSpPr>
          <p:cNvPr id="4" name="TextBox 3"/>
          <p:cNvSpPr txBox="1"/>
          <p:nvPr/>
        </p:nvSpPr>
        <p:spPr>
          <a:xfrm>
            <a:off x="2987824" y="5445224"/>
            <a:ext cx="3096344" cy="400110"/>
          </a:xfrm>
          <a:prstGeom prst="rect">
            <a:avLst/>
          </a:prstGeom>
          <a:noFill/>
        </p:spPr>
        <p:txBody>
          <a:bodyPr wrap="square" rtlCol="1">
            <a:spAutoFit/>
          </a:bodyPr>
          <a:lstStyle/>
          <a:p>
            <a:pPr algn="ctr"/>
            <a:r>
              <a:rPr lang="he-IL" sz="2000" b="1" dirty="0" smtClean="0">
                <a:latin typeface="Alef" pitchFamily="2" charset="-79"/>
                <a:cs typeface="Alef" pitchFamily="2" charset="-79"/>
              </a:rPr>
              <a:t>אתה לא הרוצח\הנרצח</a:t>
            </a:r>
            <a:endParaRPr lang="he-IL" sz="2000" b="1" dirty="0">
              <a:latin typeface="Alef" pitchFamily="2" charset="-79"/>
              <a:cs typeface="Alef" pitchFamily="2" charset="-79"/>
            </a:endParaRPr>
          </a:p>
        </p:txBody>
      </p:sp>
    </p:spTree>
    <p:extLst>
      <p:ext uri="{BB962C8B-B14F-4D97-AF65-F5344CB8AC3E}">
        <p14:creationId xmlns:p14="http://schemas.microsoft.com/office/powerpoint/2010/main" val="46714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he-IL" dirty="0" smtClean="0">
                <a:latin typeface="Abraham" panose="00000500000000000000" pitchFamily="2" charset="-79"/>
                <a:cs typeface="Abraham" panose="00000500000000000000" pitchFamily="2" charset="-79"/>
              </a:rPr>
              <a:t>פרופיל </a:t>
            </a:r>
            <a:r>
              <a:rPr lang="he-IL" dirty="0" err="1" smtClean="0">
                <a:latin typeface="Abraham" panose="00000500000000000000" pitchFamily="2" charset="-79"/>
                <a:cs typeface="Abraham" panose="00000500000000000000" pitchFamily="2" charset="-79"/>
              </a:rPr>
              <a:t>השחקנ.ית</a:t>
            </a:r>
            <a:r>
              <a:rPr lang="he-IL" dirty="0" smtClean="0">
                <a:latin typeface="Abraham" panose="00000500000000000000" pitchFamily="2" charset="-79"/>
                <a:cs typeface="Abraham" panose="00000500000000000000" pitchFamily="2" charset="-79"/>
              </a:rPr>
              <a:t> </a:t>
            </a:r>
            <a:r>
              <a:rPr lang="he-IL" dirty="0" smtClean="0">
                <a:latin typeface="Abraham" panose="00000500000000000000" pitchFamily="2" charset="-79"/>
                <a:cs typeface="Abraham" panose="00000500000000000000" pitchFamily="2" charset="-79"/>
              </a:rPr>
              <a:t>בני</a:t>
            </a:r>
            <a:r>
              <a:rPr lang="he-IL" dirty="0" smtClean="0">
                <a:latin typeface="Abraham" panose="00000500000000000000" pitchFamily="2" charset="-79"/>
                <a:cs typeface="Abraham" panose="00000500000000000000" pitchFamily="2" charset="-79"/>
              </a:rPr>
              <a:t> השף של המלון</a:t>
            </a:r>
            <a:endParaRPr lang="he-IL" dirty="0">
              <a:latin typeface="Abraham" panose="00000500000000000000" pitchFamily="2" charset="-79"/>
              <a:cs typeface="Abraham" panose="00000500000000000000" pitchFamily="2" charset="-79"/>
            </a:endParaRPr>
          </a:p>
        </p:txBody>
      </p:sp>
      <p:sp>
        <p:nvSpPr>
          <p:cNvPr id="3" name="Subtitle 2"/>
          <p:cNvSpPr>
            <a:spLocks noGrp="1"/>
          </p:cNvSpPr>
          <p:nvPr>
            <p:ph type="subTitle" idx="1"/>
          </p:nvPr>
        </p:nvSpPr>
        <p:spPr>
          <a:xfrm>
            <a:off x="539552" y="1412776"/>
            <a:ext cx="7776864" cy="4226024"/>
          </a:xfrm>
        </p:spPr>
        <p:txBody>
          <a:bodyPr>
            <a:normAutofit/>
          </a:bodyPr>
          <a:lstStyle/>
          <a:p>
            <a:r>
              <a:rPr lang="he-IL" dirty="0" smtClean="0">
                <a:latin typeface="Alef" pitchFamily="2" charset="-79"/>
                <a:cs typeface="Alef" pitchFamily="2" charset="-79"/>
              </a:rPr>
              <a:t>" אני היחיד שבאמת עובד פה. לפני שנתיים הגעתי חסר ביטחון ומהר מאוד נהייתי הבוס. לפעמים אני היחיד שנמצא במטבח. כולם חולים על האוכל שלי. אתם יכולים להסתכל בספר מבקרים אפילו. אני עוד אוכיח לכל מי שלא האמין בי שאני שף מצוין. לגבי הרצח המדובר, באותו הבוקר היא בכלל לא הגיעה לחדר האוכל...</a:t>
            </a:r>
            <a:r>
              <a:rPr lang="he-IL" dirty="0" smtClean="0">
                <a:latin typeface="Alef" pitchFamily="2" charset="-79"/>
                <a:cs typeface="Alef" pitchFamily="2" charset="-79"/>
              </a:rPr>
              <a:t>"</a:t>
            </a:r>
            <a:endParaRPr lang="he-IL" dirty="0" smtClean="0">
              <a:latin typeface="Alef" pitchFamily="2" charset="-79"/>
              <a:cs typeface="Alef" pitchFamily="2" charset="-79"/>
            </a:endParaRPr>
          </a:p>
        </p:txBody>
      </p:sp>
      <p:sp>
        <p:nvSpPr>
          <p:cNvPr id="4" name="TextBox 3"/>
          <p:cNvSpPr txBox="1"/>
          <p:nvPr/>
        </p:nvSpPr>
        <p:spPr>
          <a:xfrm>
            <a:off x="2987824" y="5445224"/>
            <a:ext cx="3096344" cy="461665"/>
          </a:xfrm>
          <a:prstGeom prst="rect">
            <a:avLst/>
          </a:prstGeom>
          <a:noFill/>
        </p:spPr>
        <p:txBody>
          <a:bodyPr wrap="square" rtlCol="1">
            <a:spAutoFit/>
          </a:bodyPr>
          <a:lstStyle/>
          <a:p>
            <a:pPr algn="ctr"/>
            <a:r>
              <a:rPr lang="he-IL" sz="2000" b="1" dirty="0" smtClean="0">
                <a:latin typeface="Alef" pitchFamily="2" charset="-79"/>
                <a:cs typeface="Alef" pitchFamily="2" charset="-79"/>
              </a:rPr>
              <a:t>אתה </a:t>
            </a:r>
            <a:r>
              <a:rPr lang="he-IL" sz="2400" b="1" dirty="0" smtClean="0">
                <a:latin typeface="Alef" pitchFamily="2" charset="-79"/>
                <a:cs typeface="Alef" pitchFamily="2" charset="-79"/>
              </a:rPr>
              <a:t>הרוצח</a:t>
            </a:r>
            <a:endParaRPr lang="he-IL" sz="2000" b="1" dirty="0">
              <a:latin typeface="Alef" pitchFamily="2" charset="-79"/>
              <a:cs typeface="Alef" pitchFamily="2" charset="-79"/>
            </a:endParaRPr>
          </a:p>
        </p:txBody>
      </p:sp>
    </p:spTree>
    <p:extLst>
      <p:ext uri="{BB962C8B-B14F-4D97-AF65-F5344CB8AC3E}">
        <p14:creationId xmlns:p14="http://schemas.microsoft.com/office/powerpoint/2010/main" val="1236278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he-IL" dirty="0" smtClean="0">
                <a:latin typeface="Abraham" panose="00000500000000000000" pitchFamily="2" charset="-79"/>
                <a:cs typeface="Abraham" panose="00000500000000000000" pitchFamily="2" charset="-79"/>
              </a:rPr>
              <a:t>פרופיל </a:t>
            </a:r>
            <a:r>
              <a:rPr lang="he-IL" dirty="0" err="1" smtClean="0">
                <a:latin typeface="Abraham" panose="00000500000000000000" pitchFamily="2" charset="-79"/>
                <a:cs typeface="Abraham" panose="00000500000000000000" pitchFamily="2" charset="-79"/>
              </a:rPr>
              <a:t>השחקנ.ית</a:t>
            </a:r>
            <a:r>
              <a:rPr lang="he-IL" dirty="0" smtClean="0">
                <a:latin typeface="Abraham" panose="00000500000000000000" pitchFamily="2" charset="-79"/>
                <a:cs typeface="Abraham" panose="00000500000000000000" pitchFamily="2" charset="-79"/>
              </a:rPr>
              <a:t> </a:t>
            </a:r>
            <a:r>
              <a:rPr lang="he-IL" dirty="0" smtClean="0">
                <a:latin typeface="Abraham" panose="00000500000000000000" pitchFamily="2" charset="-79"/>
                <a:cs typeface="Abraham" panose="00000500000000000000" pitchFamily="2" charset="-79"/>
              </a:rPr>
              <a:t>פלוני שיכור</a:t>
            </a:r>
            <a:endParaRPr lang="he-IL" dirty="0">
              <a:latin typeface="Abraham" panose="00000500000000000000" pitchFamily="2" charset="-79"/>
              <a:cs typeface="Abraham" panose="00000500000000000000" pitchFamily="2" charset="-79"/>
            </a:endParaRPr>
          </a:p>
        </p:txBody>
      </p:sp>
      <p:sp>
        <p:nvSpPr>
          <p:cNvPr id="3" name="Subtitle 2"/>
          <p:cNvSpPr>
            <a:spLocks noGrp="1"/>
          </p:cNvSpPr>
          <p:nvPr>
            <p:ph type="subTitle" idx="1"/>
          </p:nvPr>
        </p:nvSpPr>
        <p:spPr>
          <a:xfrm>
            <a:off x="539552" y="1412776"/>
            <a:ext cx="7776864" cy="4226024"/>
          </a:xfrm>
        </p:spPr>
        <p:txBody>
          <a:bodyPr>
            <a:normAutofit/>
          </a:bodyPr>
          <a:lstStyle/>
          <a:p>
            <a:r>
              <a:rPr lang="he-IL" dirty="0" smtClean="0">
                <a:latin typeface="Alef" pitchFamily="2" charset="-79"/>
                <a:cs typeface="Alef" pitchFamily="2" charset="-79"/>
              </a:rPr>
              <a:t>" קר בחוץ. ישבתי פה להתחמם. מכירים אותי פה.. בהתחלה ניסו לסלק אותי, משטרה עניינים, אבל הבינו שאני לא מפריע.. רק מתחמם. לגבי אותו ערב,  החל מהכוסית השנייה </a:t>
            </a:r>
            <a:r>
              <a:rPr lang="he-IL" dirty="0" err="1" smtClean="0">
                <a:latin typeface="Alef" pitchFamily="2" charset="-79"/>
                <a:cs typeface="Alef" pitchFamily="2" charset="-79"/>
              </a:rPr>
              <a:t>הכל</a:t>
            </a:r>
            <a:r>
              <a:rPr lang="he-IL" dirty="0" smtClean="0">
                <a:latin typeface="Alef" pitchFamily="2" charset="-79"/>
                <a:cs typeface="Alef" pitchFamily="2" charset="-79"/>
              </a:rPr>
              <a:t> נמחק לי.. אפילו לא זוכר איך היא נראית. אולי אם תביאו לי עוד בקבוק הזיכרון יחזור אליי....</a:t>
            </a:r>
            <a:r>
              <a:rPr lang="he-IL" dirty="0" smtClean="0">
                <a:latin typeface="Alef" pitchFamily="2" charset="-79"/>
                <a:cs typeface="Alef" pitchFamily="2" charset="-79"/>
              </a:rPr>
              <a:t>"</a:t>
            </a:r>
            <a:endParaRPr lang="he-IL" dirty="0" smtClean="0">
              <a:latin typeface="Alef" pitchFamily="2" charset="-79"/>
              <a:cs typeface="Alef" pitchFamily="2" charset="-79"/>
            </a:endParaRPr>
          </a:p>
        </p:txBody>
      </p:sp>
      <p:sp>
        <p:nvSpPr>
          <p:cNvPr id="4" name="TextBox 3"/>
          <p:cNvSpPr txBox="1"/>
          <p:nvPr/>
        </p:nvSpPr>
        <p:spPr>
          <a:xfrm>
            <a:off x="2987824" y="5445224"/>
            <a:ext cx="3096344" cy="400110"/>
          </a:xfrm>
          <a:prstGeom prst="rect">
            <a:avLst/>
          </a:prstGeom>
          <a:noFill/>
        </p:spPr>
        <p:txBody>
          <a:bodyPr wrap="square" rtlCol="1">
            <a:spAutoFit/>
          </a:bodyPr>
          <a:lstStyle/>
          <a:p>
            <a:pPr algn="ctr"/>
            <a:r>
              <a:rPr lang="he-IL" sz="2000" b="1" dirty="0" smtClean="0">
                <a:latin typeface="Alef" pitchFamily="2" charset="-79"/>
                <a:cs typeface="Alef" pitchFamily="2" charset="-79"/>
              </a:rPr>
              <a:t>אתה לא הרוצח</a:t>
            </a:r>
            <a:endParaRPr lang="he-IL" sz="2000" b="1" dirty="0">
              <a:latin typeface="Alef" pitchFamily="2" charset="-79"/>
              <a:cs typeface="Alef" pitchFamily="2" charset="-79"/>
            </a:endParaRPr>
          </a:p>
        </p:txBody>
      </p:sp>
    </p:spTree>
    <p:extLst>
      <p:ext uri="{BB962C8B-B14F-4D97-AF65-F5344CB8AC3E}">
        <p14:creationId xmlns:p14="http://schemas.microsoft.com/office/powerpoint/2010/main" val="188825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he-IL" dirty="0" smtClean="0">
                <a:latin typeface="Abraham" panose="00000500000000000000" pitchFamily="2" charset="-79"/>
                <a:cs typeface="Abraham" panose="00000500000000000000" pitchFamily="2" charset="-79"/>
              </a:rPr>
              <a:t>פרופיל השחקנ.ית אפרת </a:t>
            </a:r>
            <a:r>
              <a:rPr lang="he-IL" dirty="0" smtClean="0">
                <a:latin typeface="Abraham" panose="00000500000000000000" pitchFamily="2" charset="-79"/>
                <a:cs typeface="Abraham" panose="00000500000000000000" pitchFamily="2" charset="-79"/>
              </a:rPr>
              <a:t>אורחת</a:t>
            </a:r>
            <a:r>
              <a:rPr lang="he-IL" dirty="0" smtClean="0">
                <a:latin typeface="Abraham" panose="00000500000000000000" pitchFamily="2" charset="-79"/>
                <a:cs typeface="Abraham" panose="00000500000000000000" pitchFamily="2" charset="-79"/>
              </a:rPr>
              <a:t> </a:t>
            </a:r>
            <a:r>
              <a:rPr lang="he-IL" dirty="0" smtClean="0">
                <a:latin typeface="Abraham" panose="00000500000000000000" pitchFamily="2" charset="-79"/>
                <a:cs typeface="Abraham" panose="00000500000000000000" pitchFamily="2" charset="-79"/>
              </a:rPr>
              <a:t>במלון</a:t>
            </a:r>
            <a:endParaRPr lang="he-IL" dirty="0">
              <a:latin typeface="Abraham" panose="00000500000000000000" pitchFamily="2" charset="-79"/>
              <a:cs typeface="Abraham" panose="00000500000000000000" pitchFamily="2" charset="-79"/>
            </a:endParaRPr>
          </a:p>
        </p:txBody>
      </p:sp>
      <p:sp>
        <p:nvSpPr>
          <p:cNvPr id="3" name="Subtitle 2"/>
          <p:cNvSpPr>
            <a:spLocks noGrp="1"/>
          </p:cNvSpPr>
          <p:nvPr>
            <p:ph type="subTitle" idx="1"/>
          </p:nvPr>
        </p:nvSpPr>
        <p:spPr>
          <a:xfrm>
            <a:off x="539552" y="1628800"/>
            <a:ext cx="7776864" cy="4010000"/>
          </a:xfrm>
        </p:spPr>
        <p:txBody>
          <a:bodyPr>
            <a:normAutofit/>
          </a:bodyPr>
          <a:lstStyle/>
          <a:p>
            <a:r>
              <a:rPr lang="he-IL" dirty="0" smtClean="0">
                <a:latin typeface="Alef" pitchFamily="2" charset="-79"/>
                <a:cs typeface="Alef" pitchFamily="2" charset="-79"/>
              </a:rPr>
              <a:t>"אני רק הגעתי לחופשה פה עם בת הזוג שלי, </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הייתה לי הרגשה מוזרה על המלון הזה מההתחלה. זה לא עובד עם הקארמה שלי..</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אנחנו ביחד כבר 4 שנים , מאוד טוב לנו ביחד, </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לא רבות הרבה אבל כשאנחנו רבות אלא יסטור.</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באנו לטייל, לנוח, </a:t>
            </a:r>
            <a:r>
              <a:rPr lang="he-IL" dirty="0" err="1" smtClean="0">
                <a:latin typeface="Alef" pitchFamily="2" charset="-79"/>
                <a:cs typeface="Alef" pitchFamily="2" charset="-79"/>
              </a:rPr>
              <a:t>להינות</a:t>
            </a:r>
            <a:r>
              <a:rPr lang="he-IL" dirty="0" smtClean="0">
                <a:latin typeface="Alef" pitchFamily="2" charset="-79"/>
                <a:cs typeface="Alef" pitchFamily="2" charset="-79"/>
              </a:rPr>
              <a:t>...</a:t>
            </a:r>
            <a:r>
              <a:rPr lang="he-IL" dirty="0" smtClean="0">
                <a:latin typeface="Alef" pitchFamily="2" charset="-79"/>
                <a:cs typeface="Alef" pitchFamily="2" charset="-79"/>
              </a:rPr>
              <a:t>עכשיו </a:t>
            </a:r>
            <a:r>
              <a:rPr lang="he-IL" dirty="0" smtClean="0">
                <a:latin typeface="Alef" pitchFamily="2" charset="-79"/>
                <a:cs typeface="Alef" pitchFamily="2" charset="-79"/>
              </a:rPr>
              <a:t>אני מבינה שהחופשה הזאת הייתה טעות"</a:t>
            </a:r>
          </a:p>
          <a:p>
            <a:endParaRPr lang="he-IL" dirty="0" smtClean="0">
              <a:latin typeface="Alef" pitchFamily="2" charset="-79"/>
              <a:cs typeface="Alef" pitchFamily="2" charset="-79"/>
            </a:endParaRPr>
          </a:p>
        </p:txBody>
      </p:sp>
      <p:sp>
        <p:nvSpPr>
          <p:cNvPr id="4" name="TextBox 3"/>
          <p:cNvSpPr txBox="1"/>
          <p:nvPr/>
        </p:nvSpPr>
        <p:spPr>
          <a:xfrm>
            <a:off x="2987824" y="5445224"/>
            <a:ext cx="3096344" cy="400110"/>
          </a:xfrm>
          <a:prstGeom prst="rect">
            <a:avLst/>
          </a:prstGeom>
          <a:noFill/>
        </p:spPr>
        <p:txBody>
          <a:bodyPr wrap="square" rtlCol="1">
            <a:spAutoFit/>
          </a:bodyPr>
          <a:lstStyle/>
          <a:p>
            <a:pPr algn="ctr"/>
            <a:r>
              <a:rPr lang="he-IL" sz="2000" b="1" dirty="0" smtClean="0">
                <a:latin typeface="Alef" pitchFamily="2" charset="-79"/>
                <a:cs typeface="Alef" pitchFamily="2" charset="-79"/>
              </a:rPr>
              <a:t>אתה לא הרוצח\הנרצח</a:t>
            </a:r>
            <a:endParaRPr lang="he-IL" sz="2000" b="1" dirty="0">
              <a:latin typeface="Alef" pitchFamily="2" charset="-79"/>
              <a:cs typeface="Alef" pitchFamily="2" charset="-79"/>
            </a:endParaRPr>
          </a:p>
        </p:txBody>
      </p:sp>
    </p:spTree>
    <p:extLst>
      <p:ext uri="{BB962C8B-B14F-4D97-AF65-F5344CB8AC3E}">
        <p14:creationId xmlns:p14="http://schemas.microsoft.com/office/powerpoint/2010/main" val="425454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he-IL" dirty="0" smtClean="0">
                <a:latin typeface="Abraham" panose="00000500000000000000" pitchFamily="2" charset="-79"/>
                <a:cs typeface="Abraham" panose="00000500000000000000" pitchFamily="2" charset="-79"/>
              </a:rPr>
              <a:t>פרופיל </a:t>
            </a:r>
            <a:r>
              <a:rPr lang="he-IL" dirty="0" err="1" smtClean="0">
                <a:latin typeface="Abraham" panose="00000500000000000000" pitchFamily="2" charset="-79"/>
                <a:cs typeface="Abraham" panose="00000500000000000000" pitchFamily="2" charset="-79"/>
              </a:rPr>
              <a:t>השחקנ.ית</a:t>
            </a:r>
            <a:r>
              <a:rPr lang="he-IL" dirty="0" smtClean="0">
                <a:latin typeface="Abraham" panose="00000500000000000000" pitchFamily="2" charset="-79"/>
                <a:cs typeface="Abraham" panose="00000500000000000000" pitchFamily="2" charset="-79"/>
              </a:rPr>
              <a:t> </a:t>
            </a:r>
            <a:r>
              <a:rPr lang="he-IL" dirty="0" smtClean="0">
                <a:latin typeface="Abraham" panose="00000500000000000000" pitchFamily="2" charset="-79"/>
                <a:cs typeface="Abraham" panose="00000500000000000000" pitchFamily="2" charset="-79"/>
              </a:rPr>
              <a:t>אריק</a:t>
            </a:r>
            <a:r>
              <a:rPr lang="he-IL" dirty="0" smtClean="0">
                <a:latin typeface="Abraham" panose="00000500000000000000" pitchFamily="2" charset="-79"/>
                <a:cs typeface="Abraham" panose="00000500000000000000" pitchFamily="2" charset="-79"/>
              </a:rPr>
              <a:t> המאבטח</a:t>
            </a:r>
            <a:endParaRPr lang="he-IL" dirty="0">
              <a:latin typeface="Abraham" panose="00000500000000000000" pitchFamily="2" charset="-79"/>
              <a:cs typeface="Abraham" panose="00000500000000000000" pitchFamily="2" charset="-79"/>
            </a:endParaRPr>
          </a:p>
        </p:txBody>
      </p:sp>
      <p:sp>
        <p:nvSpPr>
          <p:cNvPr id="3" name="Subtitle 2"/>
          <p:cNvSpPr>
            <a:spLocks noGrp="1"/>
          </p:cNvSpPr>
          <p:nvPr>
            <p:ph type="subTitle" idx="1"/>
          </p:nvPr>
        </p:nvSpPr>
        <p:spPr>
          <a:xfrm>
            <a:off x="539552" y="1628800"/>
            <a:ext cx="7776864" cy="4010000"/>
          </a:xfrm>
        </p:spPr>
        <p:txBody>
          <a:bodyPr>
            <a:normAutofit/>
          </a:bodyPr>
          <a:lstStyle/>
          <a:p>
            <a:r>
              <a:rPr lang="he-IL" dirty="0" smtClean="0">
                <a:latin typeface="Alef" pitchFamily="2" charset="-79"/>
                <a:cs typeface="Alef" pitchFamily="2" charset="-79"/>
              </a:rPr>
              <a:t>"אני </a:t>
            </a:r>
            <a:r>
              <a:rPr lang="he-IL" dirty="0" smtClean="0">
                <a:latin typeface="Alef" pitchFamily="2" charset="-79"/>
                <a:cs typeface="Alef" pitchFamily="2" charset="-79"/>
              </a:rPr>
              <a:t>המאבטח של המלון</a:t>
            </a:r>
            <a:r>
              <a:rPr lang="he-IL" dirty="0" smtClean="0">
                <a:latin typeface="Alef" pitchFamily="2" charset="-79"/>
                <a:cs typeface="Alef" pitchFamily="2" charset="-79"/>
              </a:rPr>
              <a:t>, אני נמצא תמיד בכניסה בפינה שלי.. </a:t>
            </a:r>
            <a:r>
              <a:rPr lang="he-IL" dirty="0" smtClean="0">
                <a:latin typeface="Alef" pitchFamily="2" charset="-79"/>
                <a:cs typeface="Alef" pitchFamily="2" charset="-79"/>
              </a:rPr>
              <a:t>לפעמים אני </a:t>
            </a:r>
            <a:r>
              <a:rPr lang="he-IL" dirty="0" smtClean="0">
                <a:latin typeface="Alef" pitchFamily="2" charset="-79"/>
                <a:cs typeface="Alef" pitchFamily="2" charset="-79"/>
              </a:rPr>
              <a:t>נכנס</a:t>
            </a:r>
            <a:r>
              <a:rPr lang="he-IL" dirty="0" smtClean="0">
                <a:latin typeface="Alef" pitchFamily="2" charset="-79"/>
                <a:cs typeface="Alef" pitchFamily="2" charset="-79"/>
              </a:rPr>
              <a:t> כשאני </a:t>
            </a:r>
            <a:r>
              <a:rPr lang="he-IL" dirty="0" smtClean="0">
                <a:latin typeface="Alef" pitchFamily="2" charset="-79"/>
                <a:cs typeface="Alef" pitchFamily="2" charset="-79"/>
              </a:rPr>
              <a:t>שומע רעשים מוזרים אבל זה נדיר , </a:t>
            </a:r>
            <a:r>
              <a:rPr lang="he-IL" dirty="0" smtClean="0">
                <a:latin typeface="Alef" pitchFamily="2" charset="-79"/>
                <a:cs typeface="Alef" pitchFamily="2" charset="-79"/>
              </a:rPr>
              <a:t>באותו הערב</a:t>
            </a:r>
            <a:r>
              <a:rPr lang="he-IL" dirty="0" smtClean="0">
                <a:latin typeface="Alef" pitchFamily="2" charset="-79"/>
                <a:cs typeface="Alef" pitchFamily="2" charset="-79"/>
              </a:rPr>
              <a:t> </a:t>
            </a:r>
            <a:r>
              <a:rPr lang="he-IL" dirty="0" smtClean="0">
                <a:latin typeface="Alef" pitchFamily="2" charset="-79"/>
                <a:cs typeface="Alef" pitchFamily="2" charset="-79"/>
              </a:rPr>
              <a:t>היו יותר מהרגיל.. אני ידעתי שמשהו לא טוב הולך לקרות , אין לי מה לעשות פה . אני </a:t>
            </a:r>
            <a:r>
              <a:rPr lang="he-IL" dirty="0" smtClean="0">
                <a:latin typeface="Alef" pitchFamily="2" charset="-79"/>
                <a:cs typeface="Alef" pitchFamily="2" charset="-79"/>
              </a:rPr>
              <a:t>חוזר </a:t>
            </a:r>
            <a:r>
              <a:rPr lang="he-IL" dirty="0" err="1" smtClean="0">
                <a:latin typeface="Alef" pitchFamily="2" charset="-79"/>
                <a:cs typeface="Alef" pitchFamily="2" charset="-79"/>
              </a:rPr>
              <a:t>לכסא</a:t>
            </a:r>
            <a:r>
              <a:rPr lang="he-IL" dirty="0" smtClean="0">
                <a:latin typeface="Alef" pitchFamily="2" charset="-79"/>
                <a:cs typeface="Alef" pitchFamily="2" charset="-79"/>
              </a:rPr>
              <a:t> </a:t>
            </a:r>
            <a:r>
              <a:rPr lang="he-IL" dirty="0" smtClean="0">
                <a:latin typeface="Alef" pitchFamily="2" charset="-79"/>
                <a:cs typeface="Alef" pitchFamily="2" charset="-79"/>
              </a:rPr>
              <a:t>שלי, אם יש לכם איזה </a:t>
            </a:r>
            <a:r>
              <a:rPr lang="he-IL" dirty="0" smtClean="0">
                <a:latin typeface="Alef" pitchFamily="2" charset="-79"/>
                <a:cs typeface="Alef" pitchFamily="2" charset="-79"/>
              </a:rPr>
              <a:t>חשש בטחוני</a:t>
            </a:r>
            <a:r>
              <a:rPr lang="he-IL" dirty="0" smtClean="0">
                <a:latin typeface="Alef" pitchFamily="2" charset="-79"/>
                <a:cs typeface="Alef" pitchFamily="2" charset="-79"/>
              </a:rPr>
              <a:t> </a:t>
            </a:r>
            <a:r>
              <a:rPr lang="he-IL" dirty="0" smtClean="0">
                <a:latin typeface="Alef" pitchFamily="2" charset="-79"/>
                <a:cs typeface="Alef" pitchFamily="2" charset="-79"/>
              </a:rPr>
              <a:t>, אתם יודעים איפה למצוא אותי </a:t>
            </a:r>
            <a:endParaRPr lang="he-IL" dirty="0">
              <a:latin typeface="Alef" pitchFamily="2" charset="-79"/>
              <a:cs typeface="Alef" pitchFamily="2" charset="-79"/>
            </a:endParaRPr>
          </a:p>
        </p:txBody>
      </p:sp>
      <p:sp>
        <p:nvSpPr>
          <p:cNvPr id="4" name="TextBox 3"/>
          <p:cNvSpPr txBox="1"/>
          <p:nvPr/>
        </p:nvSpPr>
        <p:spPr>
          <a:xfrm>
            <a:off x="2987824" y="5445224"/>
            <a:ext cx="3096344" cy="400110"/>
          </a:xfrm>
          <a:prstGeom prst="rect">
            <a:avLst/>
          </a:prstGeom>
          <a:noFill/>
        </p:spPr>
        <p:txBody>
          <a:bodyPr wrap="square" rtlCol="1">
            <a:spAutoFit/>
          </a:bodyPr>
          <a:lstStyle/>
          <a:p>
            <a:pPr algn="ctr"/>
            <a:r>
              <a:rPr lang="he-IL" sz="2000" b="1" dirty="0" smtClean="0">
                <a:latin typeface="Alef" pitchFamily="2" charset="-79"/>
                <a:cs typeface="Alef" pitchFamily="2" charset="-79"/>
              </a:rPr>
              <a:t>אתה לא הרוצח\הנרצח</a:t>
            </a:r>
            <a:endParaRPr lang="he-IL" sz="2000" b="1" dirty="0">
              <a:latin typeface="Alef" pitchFamily="2" charset="-79"/>
              <a:cs typeface="Alef" pitchFamily="2" charset="-79"/>
            </a:endParaRPr>
          </a:p>
        </p:txBody>
      </p:sp>
    </p:spTree>
    <p:extLst>
      <p:ext uri="{BB962C8B-B14F-4D97-AF65-F5344CB8AC3E}">
        <p14:creationId xmlns:p14="http://schemas.microsoft.com/office/powerpoint/2010/main" val="4254544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he-IL" dirty="0" smtClean="0">
                <a:latin typeface="Abraham" panose="00000500000000000000" pitchFamily="2" charset="-79"/>
                <a:cs typeface="Abraham" panose="00000500000000000000" pitchFamily="2" charset="-79"/>
              </a:rPr>
              <a:t>פרופיל השחקנ.ית  עטרה </a:t>
            </a:r>
            <a:r>
              <a:rPr lang="he-IL" dirty="0" smtClean="0">
                <a:latin typeface="Abraham" panose="00000500000000000000" pitchFamily="2" charset="-79"/>
                <a:cs typeface="Abraham" panose="00000500000000000000" pitchFamily="2" charset="-79"/>
              </a:rPr>
              <a:t>אורחת</a:t>
            </a:r>
            <a:r>
              <a:rPr lang="he-IL" dirty="0" smtClean="0">
                <a:latin typeface="Abraham" panose="00000500000000000000" pitchFamily="2" charset="-79"/>
                <a:cs typeface="Abraham" panose="00000500000000000000" pitchFamily="2" charset="-79"/>
              </a:rPr>
              <a:t> </a:t>
            </a:r>
            <a:r>
              <a:rPr lang="he-IL" dirty="0" smtClean="0">
                <a:latin typeface="Abraham" panose="00000500000000000000" pitchFamily="2" charset="-79"/>
                <a:cs typeface="Abraham" panose="00000500000000000000" pitchFamily="2" charset="-79"/>
              </a:rPr>
              <a:t>במלון</a:t>
            </a:r>
            <a:endParaRPr lang="he-IL" dirty="0">
              <a:latin typeface="Abraham" panose="00000500000000000000" pitchFamily="2" charset="-79"/>
              <a:cs typeface="Abraham" panose="00000500000000000000" pitchFamily="2" charset="-79"/>
            </a:endParaRPr>
          </a:p>
        </p:txBody>
      </p:sp>
      <p:sp>
        <p:nvSpPr>
          <p:cNvPr id="3" name="Subtitle 2"/>
          <p:cNvSpPr>
            <a:spLocks noGrp="1"/>
          </p:cNvSpPr>
          <p:nvPr>
            <p:ph type="subTitle" idx="1"/>
          </p:nvPr>
        </p:nvSpPr>
        <p:spPr>
          <a:xfrm>
            <a:off x="539552" y="1628800"/>
            <a:ext cx="7776864" cy="4010000"/>
          </a:xfrm>
        </p:spPr>
        <p:txBody>
          <a:bodyPr>
            <a:normAutofit/>
          </a:bodyPr>
          <a:lstStyle/>
          <a:p>
            <a:r>
              <a:rPr lang="he-IL" dirty="0" smtClean="0">
                <a:latin typeface="Alef" pitchFamily="2" charset="-79"/>
                <a:cs typeface="Alef" pitchFamily="2" charset="-79"/>
              </a:rPr>
              <a:t>"אני רק הגעתי לחופשה פה עם בת הזוג שלי, </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הייתה לי הרגשה מוזרה על המלון הזה מההתחלה. זה לא עובד עם הקארמה שלי..</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אנחנו ביחד כבר 4 שנים , מאוד טוב לנו ביחד, </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לא רבות הרבה אבל כשאנחנו רבות אלא יסטור.</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באנו להשתזף ביחד בבריכה , לצאת לטיילת .. עכשיו אני מבינה שהחופשה הזאת הייתה טעות"</a:t>
            </a:r>
          </a:p>
          <a:p>
            <a:endParaRPr lang="he-IL" dirty="0" smtClean="0">
              <a:latin typeface="Alef" pitchFamily="2" charset="-79"/>
              <a:cs typeface="Alef" pitchFamily="2" charset="-79"/>
            </a:endParaRPr>
          </a:p>
        </p:txBody>
      </p:sp>
      <p:sp>
        <p:nvSpPr>
          <p:cNvPr id="4" name="TextBox 3"/>
          <p:cNvSpPr txBox="1"/>
          <p:nvPr/>
        </p:nvSpPr>
        <p:spPr>
          <a:xfrm>
            <a:off x="2987824" y="5445224"/>
            <a:ext cx="3096344" cy="400110"/>
          </a:xfrm>
          <a:prstGeom prst="rect">
            <a:avLst/>
          </a:prstGeom>
          <a:noFill/>
        </p:spPr>
        <p:txBody>
          <a:bodyPr wrap="square" rtlCol="1">
            <a:spAutoFit/>
          </a:bodyPr>
          <a:lstStyle/>
          <a:p>
            <a:pPr algn="ctr"/>
            <a:r>
              <a:rPr lang="he-IL" sz="2000" b="1" dirty="0" smtClean="0">
                <a:latin typeface="Alef" pitchFamily="2" charset="-79"/>
                <a:cs typeface="Alef" pitchFamily="2" charset="-79"/>
              </a:rPr>
              <a:t>אתה לא הרוצח\הנרצח</a:t>
            </a:r>
            <a:endParaRPr lang="he-IL" sz="2000" b="1" dirty="0">
              <a:latin typeface="Alef" pitchFamily="2" charset="-79"/>
              <a:cs typeface="Alef" pitchFamily="2" charset="-79"/>
            </a:endParaRPr>
          </a:p>
        </p:txBody>
      </p:sp>
    </p:spTree>
    <p:extLst>
      <p:ext uri="{BB962C8B-B14F-4D97-AF65-F5344CB8AC3E}">
        <p14:creationId xmlns:p14="http://schemas.microsoft.com/office/powerpoint/2010/main" val="4254544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he-IL" dirty="0" smtClean="0">
                <a:latin typeface="Abraham" panose="00000500000000000000" pitchFamily="2" charset="-79"/>
                <a:cs typeface="Abraham" panose="00000500000000000000" pitchFamily="2" charset="-79"/>
              </a:rPr>
              <a:t>פרופיל </a:t>
            </a:r>
            <a:r>
              <a:rPr lang="he-IL" dirty="0" err="1" smtClean="0">
                <a:latin typeface="Abraham" panose="00000500000000000000" pitchFamily="2" charset="-79"/>
                <a:cs typeface="Abraham" panose="00000500000000000000" pitchFamily="2" charset="-79"/>
              </a:rPr>
              <a:t>השחקנ.ית</a:t>
            </a:r>
            <a:r>
              <a:rPr lang="he-IL" dirty="0" smtClean="0">
                <a:latin typeface="Abraham" panose="00000500000000000000" pitchFamily="2" charset="-79"/>
                <a:cs typeface="Abraham" panose="00000500000000000000" pitchFamily="2" charset="-79"/>
              </a:rPr>
              <a:t>  </a:t>
            </a:r>
            <a:r>
              <a:rPr lang="he-IL" dirty="0" smtClean="0">
                <a:latin typeface="Abraham" panose="00000500000000000000" pitchFamily="2" charset="-79"/>
                <a:cs typeface="Abraham" panose="00000500000000000000" pitchFamily="2" charset="-79"/>
              </a:rPr>
              <a:t>סא"ל בדימוס חרדלי</a:t>
            </a:r>
            <a:endParaRPr lang="he-IL" dirty="0">
              <a:latin typeface="Abraham" panose="00000500000000000000" pitchFamily="2" charset="-79"/>
              <a:cs typeface="Abraham" panose="00000500000000000000" pitchFamily="2" charset="-79"/>
            </a:endParaRPr>
          </a:p>
        </p:txBody>
      </p:sp>
      <p:sp>
        <p:nvSpPr>
          <p:cNvPr id="3" name="Subtitle 2"/>
          <p:cNvSpPr>
            <a:spLocks noGrp="1"/>
          </p:cNvSpPr>
          <p:nvPr>
            <p:ph type="subTitle" idx="1"/>
          </p:nvPr>
        </p:nvSpPr>
        <p:spPr>
          <a:xfrm>
            <a:off x="539552" y="1628800"/>
            <a:ext cx="7776864" cy="4010000"/>
          </a:xfrm>
        </p:spPr>
        <p:txBody>
          <a:bodyPr>
            <a:normAutofit/>
          </a:bodyPr>
          <a:lstStyle/>
          <a:p>
            <a:r>
              <a:rPr lang="he-IL" dirty="0" smtClean="0">
                <a:latin typeface="Alef" pitchFamily="2" charset="-79"/>
                <a:cs typeface="Alef" pitchFamily="2" charset="-79"/>
              </a:rPr>
              <a:t>"</a:t>
            </a:r>
            <a:r>
              <a:rPr lang="he-IL" dirty="0" smtClean="0">
                <a:latin typeface="Alef" pitchFamily="2" charset="-79"/>
                <a:cs typeface="Alef" pitchFamily="2" charset="-79"/>
              </a:rPr>
              <a:t>אני </a:t>
            </a:r>
            <a:r>
              <a:rPr lang="he-IL" dirty="0" err="1" smtClean="0">
                <a:latin typeface="Alef" pitchFamily="2" charset="-79"/>
                <a:cs typeface="Alef" pitchFamily="2" charset="-79"/>
              </a:rPr>
              <a:t>סאל</a:t>
            </a:r>
            <a:r>
              <a:rPr lang="he-IL" dirty="0" smtClean="0">
                <a:latin typeface="Alef" pitchFamily="2" charset="-79"/>
                <a:cs typeface="Alef" pitchFamily="2" charset="-79"/>
              </a:rPr>
              <a:t> בדימוס חרדלי, השתחררתי לפני כמה שנים אבל אני תמיד במדים למקרה ואצטרך לפעול.. מדינת ישראל מאוד מאוד חשובה לי. אני מוכן לעשות </a:t>
            </a:r>
            <a:r>
              <a:rPr lang="he-IL" dirty="0" err="1" smtClean="0">
                <a:latin typeface="Alef" pitchFamily="2" charset="-79"/>
                <a:cs typeface="Alef" pitchFamily="2" charset="-79"/>
              </a:rPr>
              <a:t>הכל</a:t>
            </a:r>
            <a:r>
              <a:rPr lang="he-IL" dirty="0" smtClean="0">
                <a:latin typeface="Alef" pitchFamily="2" charset="-79"/>
                <a:cs typeface="Alef" pitchFamily="2" charset="-79"/>
              </a:rPr>
              <a:t> למען המדינה... ואין דבר שאני יותר שונא ממרגלים עוכרי ישראל. אני מבקר במלון בימי רביעי בערב באופן קבוע, בערבי הסווינג.  </a:t>
            </a:r>
            <a:endParaRPr lang="he-IL" dirty="0" smtClean="0">
              <a:latin typeface="Alef" pitchFamily="2" charset="-79"/>
              <a:cs typeface="Alef" pitchFamily="2" charset="-79"/>
            </a:endParaRPr>
          </a:p>
          <a:p>
            <a:endParaRPr lang="he-IL" dirty="0" smtClean="0">
              <a:latin typeface="Alef" pitchFamily="2" charset="-79"/>
              <a:cs typeface="Alef" pitchFamily="2" charset="-79"/>
            </a:endParaRPr>
          </a:p>
        </p:txBody>
      </p:sp>
      <p:sp>
        <p:nvSpPr>
          <p:cNvPr id="4" name="TextBox 3"/>
          <p:cNvSpPr txBox="1"/>
          <p:nvPr/>
        </p:nvSpPr>
        <p:spPr>
          <a:xfrm>
            <a:off x="2987824" y="5445224"/>
            <a:ext cx="3096344" cy="400110"/>
          </a:xfrm>
          <a:prstGeom prst="rect">
            <a:avLst/>
          </a:prstGeom>
          <a:noFill/>
        </p:spPr>
        <p:txBody>
          <a:bodyPr wrap="square" rtlCol="1">
            <a:spAutoFit/>
          </a:bodyPr>
          <a:lstStyle/>
          <a:p>
            <a:pPr algn="ctr"/>
            <a:r>
              <a:rPr lang="he-IL" sz="2000" b="1" dirty="0" smtClean="0">
                <a:latin typeface="Alef" pitchFamily="2" charset="-79"/>
                <a:cs typeface="Alef" pitchFamily="2" charset="-79"/>
              </a:rPr>
              <a:t>אתה לא </a:t>
            </a:r>
            <a:r>
              <a:rPr lang="he-IL" sz="2000" b="1" dirty="0" smtClean="0">
                <a:latin typeface="Alef" pitchFamily="2" charset="-79"/>
                <a:cs typeface="Alef" pitchFamily="2" charset="-79"/>
              </a:rPr>
              <a:t>הרוצח</a:t>
            </a:r>
            <a:endParaRPr lang="he-IL" sz="2000" b="1" dirty="0">
              <a:latin typeface="Alef" pitchFamily="2" charset="-79"/>
              <a:cs typeface="Alef" pitchFamily="2" charset="-79"/>
            </a:endParaRPr>
          </a:p>
        </p:txBody>
      </p:sp>
    </p:spTree>
    <p:extLst>
      <p:ext uri="{BB962C8B-B14F-4D97-AF65-F5344CB8AC3E}">
        <p14:creationId xmlns:p14="http://schemas.microsoft.com/office/powerpoint/2010/main" val="4223232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he-IL" dirty="0" smtClean="0">
                <a:latin typeface="Abraham" panose="00000500000000000000" pitchFamily="2" charset="-79"/>
                <a:cs typeface="Abraham" panose="00000500000000000000" pitchFamily="2" charset="-79"/>
              </a:rPr>
              <a:t>פרופיל השחקנ.ית  שמרית בל גיירל</a:t>
            </a:r>
            <a:endParaRPr lang="he-IL" dirty="0">
              <a:latin typeface="Abraham" panose="00000500000000000000" pitchFamily="2" charset="-79"/>
              <a:cs typeface="Abraham" panose="00000500000000000000" pitchFamily="2" charset="-79"/>
            </a:endParaRPr>
          </a:p>
        </p:txBody>
      </p:sp>
      <p:sp>
        <p:nvSpPr>
          <p:cNvPr id="3" name="Subtitle 2"/>
          <p:cNvSpPr>
            <a:spLocks noGrp="1"/>
          </p:cNvSpPr>
          <p:nvPr>
            <p:ph type="subTitle" idx="1"/>
          </p:nvPr>
        </p:nvSpPr>
        <p:spPr>
          <a:xfrm>
            <a:off x="539552" y="1628800"/>
            <a:ext cx="7776864" cy="4010000"/>
          </a:xfrm>
        </p:spPr>
        <p:txBody>
          <a:bodyPr>
            <a:normAutofit/>
          </a:bodyPr>
          <a:lstStyle/>
          <a:p>
            <a:r>
              <a:rPr lang="he-IL" dirty="0" smtClean="0">
                <a:latin typeface="Alef" pitchFamily="2" charset="-79"/>
                <a:cs typeface="Alef" pitchFamily="2" charset="-79"/>
              </a:rPr>
              <a:t>"זה השבוע הראשון שלי בעבודה, </a:t>
            </a:r>
            <a:r>
              <a:rPr lang="he-IL" dirty="0" smtClean="0">
                <a:latin typeface="Alef" pitchFamily="2" charset="-79"/>
                <a:cs typeface="Alef" pitchFamily="2" charset="-79"/>
              </a:rPr>
              <a:t>ג'קלין</a:t>
            </a:r>
            <a:r>
              <a:rPr lang="he-IL" dirty="0" smtClean="0">
                <a:latin typeface="Alef" pitchFamily="2" charset="-79"/>
                <a:cs typeface="Alef" pitchFamily="2" charset="-79"/>
              </a:rPr>
              <a:t> </a:t>
            </a:r>
            <a:r>
              <a:rPr lang="he-IL" dirty="0" smtClean="0">
                <a:latin typeface="Alef" pitchFamily="2" charset="-79"/>
                <a:cs typeface="Alef" pitchFamily="2" charset="-79"/>
              </a:rPr>
              <a:t>כועסת עליי הרבה כי אני עושה הרבה פאשלות, בעיקר מפילה דברים.. כשהאורחת הראשונה ששירתתי אותה הגיעה היה לה צעיף שנפל מהעגלה, אז לקחתי . מה לא מגיע לי ?</a:t>
            </a:r>
            <a:r>
              <a:rPr lang="en-US" dirty="0" smtClean="0">
                <a:latin typeface="Alef" pitchFamily="2" charset="-79"/>
                <a:cs typeface="Alef" pitchFamily="2" charset="-79"/>
              </a:rPr>
              <a:t> </a:t>
            </a:r>
            <a:r>
              <a:rPr lang="he-IL" dirty="0" smtClean="0">
                <a:latin typeface="Alef" pitchFamily="2" charset="-79"/>
                <a:cs typeface="Alef" pitchFamily="2" charset="-79"/>
              </a:rPr>
              <a:t>אני מרגישה שקופה.. מאז כל פעם שאני לא "בזמן עבודה" אני לובשת אותו"</a:t>
            </a:r>
          </a:p>
          <a:p>
            <a:endParaRPr lang="he-IL" dirty="0" smtClean="0">
              <a:latin typeface="Alef" pitchFamily="2" charset="-79"/>
              <a:cs typeface="Alef" pitchFamily="2" charset="-79"/>
            </a:endParaRPr>
          </a:p>
        </p:txBody>
      </p:sp>
      <p:sp>
        <p:nvSpPr>
          <p:cNvPr id="4" name="TextBox 3"/>
          <p:cNvSpPr txBox="1"/>
          <p:nvPr/>
        </p:nvSpPr>
        <p:spPr>
          <a:xfrm>
            <a:off x="2987824" y="5445224"/>
            <a:ext cx="3096344" cy="400110"/>
          </a:xfrm>
          <a:prstGeom prst="rect">
            <a:avLst/>
          </a:prstGeom>
          <a:noFill/>
        </p:spPr>
        <p:txBody>
          <a:bodyPr wrap="square" rtlCol="1">
            <a:spAutoFit/>
          </a:bodyPr>
          <a:lstStyle/>
          <a:p>
            <a:pPr algn="ctr"/>
            <a:r>
              <a:rPr lang="he-IL" sz="2000" b="1" dirty="0" smtClean="0">
                <a:latin typeface="Alef" pitchFamily="2" charset="-79"/>
                <a:cs typeface="Alef" pitchFamily="2" charset="-79"/>
              </a:rPr>
              <a:t>אתה לא הרוצח\הנרצח</a:t>
            </a:r>
            <a:endParaRPr lang="he-IL" sz="2000" b="1" dirty="0">
              <a:latin typeface="Alef" pitchFamily="2" charset="-79"/>
              <a:cs typeface="Alef" pitchFamily="2" charset="-79"/>
            </a:endParaRPr>
          </a:p>
        </p:txBody>
      </p:sp>
    </p:spTree>
    <p:extLst>
      <p:ext uri="{BB962C8B-B14F-4D97-AF65-F5344CB8AC3E}">
        <p14:creationId xmlns:p14="http://schemas.microsoft.com/office/powerpoint/2010/main" val="4223232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he-IL" dirty="0" smtClean="0">
                <a:latin typeface="Abraham" panose="00000500000000000000" pitchFamily="2" charset="-79"/>
                <a:cs typeface="Abraham" panose="00000500000000000000" pitchFamily="2" charset="-79"/>
              </a:rPr>
              <a:t>פרופיל </a:t>
            </a:r>
            <a:r>
              <a:rPr lang="he-IL" dirty="0" err="1" smtClean="0">
                <a:latin typeface="Abraham" panose="00000500000000000000" pitchFamily="2" charset="-79"/>
                <a:cs typeface="Abraham" panose="00000500000000000000" pitchFamily="2" charset="-79"/>
              </a:rPr>
              <a:t>השחקנ.ית</a:t>
            </a:r>
            <a:r>
              <a:rPr lang="he-IL" dirty="0" smtClean="0">
                <a:latin typeface="Abraham" panose="00000500000000000000" pitchFamily="2" charset="-79"/>
                <a:cs typeface="Abraham" panose="00000500000000000000" pitchFamily="2" charset="-79"/>
              </a:rPr>
              <a:t> </a:t>
            </a:r>
            <a:r>
              <a:rPr lang="he-IL" dirty="0" smtClean="0">
                <a:latin typeface="Abraham" panose="00000500000000000000" pitchFamily="2" charset="-79"/>
                <a:cs typeface="Abraham" panose="00000500000000000000" pitchFamily="2" charset="-79"/>
              </a:rPr>
              <a:t>טוני הברמן</a:t>
            </a:r>
            <a:endParaRPr lang="he-IL" dirty="0">
              <a:latin typeface="Abraham" panose="00000500000000000000" pitchFamily="2" charset="-79"/>
              <a:cs typeface="Abraham" panose="00000500000000000000" pitchFamily="2" charset="-79"/>
            </a:endParaRPr>
          </a:p>
        </p:txBody>
      </p:sp>
      <p:sp>
        <p:nvSpPr>
          <p:cNvPr id="3" name="Subtitle 2"/>
          <p:cNvSpPr>
            <a:spLocks noGrp="1"/>
          </p:cNvSpPr>
          <p:nvPr>
            <p:ph type="subTitle" idx="1"/>
          </p:nvPr>
        </p:nvSpPr>
        <p:spPr>
          <a:xfrm>
            <a:off x="539552" y="1628800"/>
            <a:ext cx="7776864" cy="4010000"/>
          </a:xfrm>
        </p:spPr>
        <p:txBody>
          <a:bodyPr>
            <a:normAutofit/>
          </a:bodyPr>
          <a:lstStyle/>
          <a:p>
            <a:r>
              <a:rPr lang="he-IL" dirty="0" smtClean="0">
                <a:latin typeface="Alef" pitchFamily="2" charset="-79"/>
                <a:cs typeface="Alef" pitchFamily="2" charset="-79"/>
              </a:rPr>
              <a:t>"הרבה אנשים עוברים פה , מספרים סיפורים לפעמיים עצוב לי לשמוע את מה שהם </a:t>
            </a:r>
            <a:r>
              <a:rPr lang="he-IL" dirty="0" smtClean="0">
                <a:latin typeface="Alef" pitchFamily="2" charset="-79"/>
                <a:cs typeface="Alef" pitchFamily="2" charset="-79"/>
              </a:rPr>
              <a:t>אומרים</a:t>
            </a:r>
            <a:r>
              <a:rPr lang="en-US" dirty="0" smtClean="0">
                <a:latin typeface="Alef" pitchFamily="2" charset="-79"/>
                <a:cs typeface="Alef" pitchFamily="2" charset="-79"/>
              </a:rPr>
              <a:t>…</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אתמול בערב הגיעו לפה </a:t>
            </a:r>
            <a:r>
              <a:rPr lang="he-IL" dirty="0" smtClean="0">
                <a:latin typeface="Alef" pitchFamily="2" charset="-79"/>
                <a:cs typeface="Alef" pitchFamily="2" charset="-79"/>
              </a:rPr>
              <a:t>זוג התיירות</a:t>
            </a:r>
            <a:r>
              <a:rPr lang="he-IL" dirty="0" smtClean="0">
                <a:latin typeface="Alef" pitchFamily="2" charset="-79"/>
                <a:cs typeface="Alef" pitchFamily="2" charset="-79"/>
              </a:rPr>
              <a:t>, </a:t>
            </a:r>
            <a:r>
              <a:rPr lang="he-IL" dirty="0" smtClean="0">
                <a:latin typeface="Alef" pitchFamily="2" charset="-79"/>
                <a:cs typeface="Alef" pitchFamily="2" charset="-79"/>
              </a:rPr>
              <a:t>דווקא </a:t>
            </a:r>
            <a:r>
              <a:rPr lang="he-IL" dirty="0" err="1" smtClean="0">
                <a:latin typeface="Alef" pitchFamily="2" charset="-79"/>
                <a:cs typeface="Alef" pitchFamily="2" charset="-79"/>
              </a:rPr>
              <a:t>היתה</a:t>
            </a:r>
            <a:r>
              <a:rPr lang="he-IL" dirty="0" smtClean="0">
                <a:latin typeface="Alef" pitchFamily="2" charset="-79"/>
                <a:cs typeface="Alef" pitchFamily="2" charset="-79"/>
              </a:rPr>
              <a:t> </a:t>
            </a:r>
            <a:r>
              <a:rPr lang="he-IL" dirty="0" smtClean="0">
                <a:latin typeface="Alef" pitchFamily="2" charset="-79"/>
                <a:cs typeface="Alef" pitchFamily="2" charset="-79"/>
              </a:rPr>
              <a:t>אווירה </a:t>
            </a:r>
            <a:r>
              <a:rPr lang="he-IL" dirty="0" smtClean="0">
                <a:latin typeface="Alef" pitchFamily="2" charset="-79"/>
                <a:cs typeface="Alef" pitchFamily="2" charset="-79"/>
              </a:rPr>
              <a:t>טובה.</a:t>
            </a:r>
          </a:p>
          <a:p>
            <a:r>
              <a:rPr lang="he-IL" dirty="0" smtClean="0">
                <a:latin typeface="Alef" pitchFamily="2" charset="-79"/>
                <a:cs typeface="Alef" pitchFamily="2" charset="-79"/>
              </a:rPr>
              <a:t>ואז גם</a:t>
            </a:r>
            <a:r>
              <a:rPr lang="en-US" dirty="0">
                <a:latin typeface="Alef" pitchFamily="2" charset="-79"/>
                <a:cs typeface="Alef" pitchFamily="2" charset="-79"/>
              </a:rPr>
              <a:t> </a:t>
            </a:r>
            <a:r>
              <a:rPr lang="he-IL" dirty="0" smtClean="0">
                <a:latin typeface="Alef" pitchFamily="2" charset="-79"/>
                <a:cs typeface="Alef" pitchFamily="2" charset="-79"/>
              </a:rPr>
              <a:t>זאתי הגיעה.. שתתה 3 כוסות של ג'ין אנד טוניק.</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שתיתי </a:t>
            </a:r>
            <a:r>
              <a:rPr lang="he-IL" dirty="0" err="1" smtClean="0">
                <a:latin typeface="Alef" pitchFamily="2" charset="-79"/>
                <a:cs typeface="Alef" pitchFamily="2" charset="-79"/>
              </a:rPr>
              <a:t>איתה</a:t>
            </a:r>
            <a:r>
              <a:rPr lang="he-IL" dirty="0" smtClean="0">
                <a:latin typeface="Alef" pitchFamily="2" charset="-79"/>
                <a:cs typeface="Alef" pitchFamily="2" charset="-79"/>
              </a:rPr>
              <a:t> גם קצת</a:t>
            </a:r>
            <a:r>
              <a:rPr lang="he-IL" dirty="0" smtClean="0">
                <a:latin typeface="Alef" pitchFamily="2" charset="-79"/>
                <a:cs typeface="Alef" pitchFamily="2" charset="-79"/>
              </a:rPr>
              <a:t> </a:t>
            </a:r>
            <a:r>
              <a:rPr lang="he-IL" dirty="0" smtClean="0">
                <a:latin typeface="Alef" pitchFamily="2" charset="-79"/>
                <a:cs typeface="Alef" pitchFamily="2" charset="-79"/>
              </a:rPr>
              <a:t>"</a:t>
            </a:r>
          </a:p>
          <a:p>
            <a:endParaRPr lang="he-IL" dirty="0" smtClean="0">
              <a:latin typeface="Alef" pitchFamily="2" charset="-79"/>
              <a:cs typeface="Alef" pitchFamily="2" charset="-79"/>
            </a:endParaRPr>
          </a:p>
        </p:txBody>
      </p:sp>
      <p:sp>
        <p:nvSpPr>
          <p:cNvPr id="4" name="TextBox 3"/>
          <p:cNvSpPr txBox="1"/>
          <p:nvPr/>
        </p:nvSpPr>
        <p:spPr>
          <a:xfrm>
            <a:off x="2987824" y="5445224"/>
            <a:ext cx="3096344" cy="400110"/>
          </a:xfrm>
          <a:prstGeom prst="rect">
            <a:avLst/>
          </a:prstGeom>
          <a:noFill/>
        </p:spPr>
        <p:txBody>
          <a:bodyPr wrap="square" rtlCol="1">
            <a:spAutoFit/>
          </a:bodyPr>
          <a:lstStyle/>
          <a:p>
            <a:pPr algn="ctr"/>
            <a:r>
              <a:rPr lang="he-IL" sz="2000" b="1" dirty="0" smtClean="0">
                <a:latin typeface="Alef" pitchFamily="2" charset="-79"/>
                <a:cs typeface="Alef" pitchFamily="2" charset="-79"/>
              </a:rPr>
              <a:t>אתה לא הרוצח\הנרצח</a:t>
            </a:r>
            <a:endParaRPr lang="he-IL" sz="2000" b="1" dirty="0">
              <a:latin typeface="Alef" pitchFamily="2" charset="-79"/>
              <a:cs typeface="Alef" pitchFamily="2" charset="-79"/>
            </a:endParaRPr>
          </a:p>
        </p:txBody>
      </p:sp>
    </p:spTree>
    <p:extLst>
      <p:ext uri="{BB962C8B-B14F-4D97-AF65-F5344CB8AC3E}">
        <p14:creationId xmlns:p14="http://schemas.microsoft.com/office/powerpoint/2010/main" val="422323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he-IL" dirty="0" smtClean="0">
                <a:latin typeface="Abraham" panose="00000500000000000000" pitchFamily="2" charset="-79"/>
                <a:cs typeface="Abraham" panose="00000500000000000000" pitchFamily="2" charset="-79"/>
              </a:rPr>
              <a:t>פרופיל </a:t>
            </a:r>
            <a:r>
              <a:rPr lang="he-IL" dirty="0" err="1" smtClean="0">
                <a:latin typeface="Abraham" panose="00000500000000000000" pitchFamily="2" charset="-79"/>
                <a:cs typeface="Abraham" panose="00000500000000000000" pitchFamily="2" charset="-79"/>
              </a:rPr>
              <a:t>השחקנ.ית</a:t>
            </a:r>
            <a:r>
              <a:rPr lang="he-IL" dirty="0" smtClean="0">
                <a:latin typeface="Abraham" panose="00000500000000000000" pitchFamily="2" charset="-79"/>
                <a:cs typeface="Abraham" panose="00000500000000000000" pitchFamily="2" charset="-79"/>
              </a:rPr>
              <a:t> </a:t>
            </a:r>
            <a:r>
              <a:rPr lang="he-IL" dirty="0" smtClean="0">
                <a:latin typeface="Abraham" panose="00000500000000000000" pitchFamily="2" charset="-79"/>
                <a:cs typeface="Abraham" panose="00000500000000000000" pitchFamily="2" charset="-79"/>
              </a:rPr>
              <a:t>אנה </a:t>
            </a:r>
            <a:r>
              <a:rPr lang="he-IL" dirty="0" smtClean="0">
                <a:latin typeface="Abraham" panose="00000500000000000000" pitchFamily="2" charset="-79"/>
                <a:cs typeface="Abraham" panose="00000500000000000000" pitchFamily="2" charset="-79"/>
              </a:rPr>
              <a:t>הפקידה בקבלה</a:t>
            </a:r>
            <a:endParaRPr lang="he-IL" dirty="0">
              <a:latin typeface="Abraham" panose="00000500000000000000" pitchFamily="2" charset="-79"/>
              <a:cs typeface="Abraham" panose="00000500000000000000" pitchFamily="2" charset="-79"/>
            </a:endParaRPr>
          </a:p>
        </p:txBody>
      </p:sp>
      <p:sp>
        <p:nvSpPr>
          <p:cNvPr id="3" name="Subtitle 2"/>
          <p:cNvSpPr>
            <a:spLocks noGrp="1"/>
          </p:cNvSpPr>
          <p:nvPr>
            <p:ph type="subTitle" idx="1"/>
          </p:nvPr>
        </p:nvSpPr>
        <p:spPr>
          <a:xfrm>
            <a:off x="539552" y="1412776"/>
            <a:ext cx="7776864" cy="4226024"/>
          </a:xfrm>
        </p:spPr>
        <p:txBody>
          <a:bodyPr>
            <a:normAutofit/>
          </a:bodyPr>
          <a:lstStyle/>
          <a:p>
            <a:r>
              <a:rPr lang="he-IL" dirty="0" smtClean="0">
                <a:latin typeface="Alef" pitchFamily="2" charset="-79"/>
                <a:cs typeface="Alef" pitchFamily="2" charset="-79"/>
              </a:rPr>
              <a:t>"אני יודעת בכל רגע נתון מי נכנס ומי יוצא מהמלון הזה , לפעמים משעמם פה כי האורחים הם אותם אורחים והם רוצים את אותם דברים, ולפעמיים הם חושבים שאני חייבת להם משהו, והם מתייחסים אליי בצורה לא יפה.</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אני גם רואה את כל הלוח זמנים של </a:t>
            </a:r>
            <a:r>
              <a:rPr lang="he-IL" dirty="0" smtClean="0">
                <a:latin typeface="Alef" pitchFamily="2" charset="-79"/>
                <a:cs typeface="Alef" pitchFamily="2" charset="-79"/>
              </a:rPr>
              <a:t>ג'קלין </a:t>
            </a:r>
            <a:r>
              <a:rPr lang="he-IL" dirty="0" smtClean="0">
                <a:latin typeface="Alef" pitchFamily="2" charset="-79"/>
                <a:cs typeface="Alef" pitchFamily="2" charset="-79"/>
              </a:rPr>
              <a:t>המנהלת, לפעמים יש שם חורים והיא לא נמצאת בשום מקום"</a:t>
            </a:r>
          </a:p>
        </p:txBody>
      </p:sp>
      <p:sp>
        <p:nvSpPr>
          <p:cNvPr id="4" name="TextBox 3"/>
          <p:cNvSpPr txBox="1"/>
          <p:nvPr/>
        </p:nvSpPr>
        <p:spPr>
          <a:xfrm>
            <a:off x="2987824" y="5445224"/>
            <a:ext cx="3096344" cy="400110"/>
          </a:xfrm>
          <a:prstGeom prst="rect">
            <a:avLst/>
          </a:prstGeom>
          <a:noFill/>
        </p:spPr>
        <p:txBody>
          <a:bodyPr wrap="square" rtlCol="1">
            <a:spAutoFit/>
          </a:bodyPr>
          <a:lstStyle/>
          <a:p>
            <a:pPr algn="ctr"/>
            <a:r>
              <a:rPr lang="he-IL" sz="2000" b="1" dirty="0" smtClean="0">
                <a:latin typeface="Alef" pitchFamily="2" charset="-79"/>
                <a:cs typeface="Alef" pitchFamily="2" charset="-79"/>
              </a:rPr>
              <a:t>אתה לא הרוצח\הנרצח</a:t>
            </a:r>
            <a:endParaRPr lang="he-IL" sz="2000" b="1" dirty="0">
              <a:latin typeface="Alef" pitchFamily="2" charset="-79"/>
              <a:cs typeface="Alef" pitchFamily="2" charset="-79"/>
            </a:endParaRPr>
          </a:p>
        </p:txBody>
      </p:sp>
    </p:spTree>
    <p:extLst>
      <p:ext uri="{BB962C8B-B14F-4D97-AF65-F5344CB8AC3E}">
        <p14:creationId xmlns:p14="http://schemas.microsoft.com/office/powerpoint/2010/main" val="422323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he-IL" dirty="0" smtClean="0">
                <a:latin typeface="Abraham" panose="00000500000000000000" pitchFamily="2" charset="-79"/>
                <a:cs typeface="Abraham" panose="00000500000000000000" pitchFamily="2" charset="-79"/>
              </a:rPr>
              <a:t>פרופיל </a:t>
            </a:r>
            <a:r>
              <a:rPr lang="he-IL" dirty="0" err="1" smtClean="0">
                <a:latin typeface="Abraham" panose="00000500000000000000" pitchFamily="2" charset="-79"/>
                <a:cs typeface="Abraham" panose="00000500000000000000" pitchFamily="2" charset="-79"/>
              </a:rPr>
              <a:t>השחקנ.ית</a:t>
            </a:r>
            <a:r>
              <a:rPr lang="he-IL" dirty="0" smtClean="0">
                <a:latin typeface="Abraham" panose="00000500000000000000" pitchFamily="2" charset="-79"/>
                <a:cs typeface="Abraham" panose="00000500000000000000" pitchFamily="2" charset="-79"/>
              </a:rPr>
              <a:t> </a:t>
            </a:r>
            <a:r>
              <a:rPr lang="he-IL" dirty="0" smtClean="0">
                <a:latin typeface="Abraham" panose="00000500000000000000" pitchFamily="2" charset="-79"/>
                <a:cs typeface="Abraham" panose="00000500000000000000" pitchFamily="2" charset="-79"/>
              </a:rPr>
              <a:t>בריג'יט המנקה</a:t>
            </a:r>
            <a:endParaRPr lang="he-IL" dirty="0">
              <a:latin typeface="Abraham" panose="00000500000000000000" pitchFamily="2" charset="-79"/>
              <a:cs typeface="Abraham" panose="00000500000000000000" pitchFamily="2" charset="-79"/>
            </a:endParaRPr>
          </a:p>
        </p:txBody>
      </p:sp>
      <p:sp>
        <p:nvSpPr>
          <p:cNvPr id="3" name="Subtitle 2"/>
          <p:cNvSpPr>
            <a:spLocks noGrp="1"/>
          </p:cNvSpPr>
          <p:nvPr>
            <p:ph type="subTitle" idx="1"/>
          </p:nvPr>
        </p:nvSpPr>
        <p:spPr>
          <a:xfrm>
            <a:off x="539552" y="1412776"/>
            <a:ext cx="7776864" cy="4226024"/>
          </a:xfrm>
        </p:spPr>
        <p:txBody>
          <a:bodyPr>
            <a:normAutofit/>
          </a:bodyPr>
          <a:lstStyle/>
          <a:p>
            <a:r>
              <a:rPr lang="he-IL" dirty="0" smtClean="0">
                <a:latin typeface="Alef" pitchFamily="2" charset="-79"/>
                <a:cs typeface="Alef" pitchFamily="2" charset="-79"/>
              </a:rPr>
              <a:t>"אני </a:t>
            </a:r>
            <a:r>
              <a:rPr lang="he-IL" dirty="0" smtClean="0">
                <a:latin typeface="Alef" pitchFamily="2" charset="-79"/>
                <a:cs typeface="Alef" pitchFamily="2" charset="-79"/>
              </a:rPr>
              <a:t>מנקה מנקה כל היום , אתם יודעים כמה זוועות אני רואה בכל יום ?</a:t>
            </a:r>
            <a:r>
              <a:rPr lang="en-US" dirty="0" smtClean="0">
                <a:latin typeface="Alef" pitchFamily="2" charset="-79"/>
                <a:cs typeface="Alef" pitchFamily="2" charset="-79"/>
              </a:rPr>
              <a:t> </a:t>
            </a:r>
            <a:br>
              <a:rPr lang="en-US" dirty="0" smtClean="0">
                <a:latin typeface="Alef" pitchFamily="2" charset="-79"/>
                <a:cs typeface="Alef" pitchFamily="2" charset="-79"/>
              </a:rPr>
            </a:br>
            <a:r>
              <a:rPr lang="he-IL" dirty="0" smtClean="0">
                <a:latin typeface="Alef" pitchFamily="2" charset="-79"/>
                <a:cs typeface="Alef" pitchFamily="2" charset="-79"/>
              </a:rPr>
              <a:t>יש פעמים שאני בכוונה לא שמה להם נייר טואלט כי הם השאירו את החדר מטונף!</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לא מעט פעמים מצאתי בחדרים דברים מאוד מחשידים אבל לא אמרתי כלום.</a:t>
            </a:r>
            <a:r>
              <a:rPr lang="en-US" dirty="0" smtClean="0">
                <a:latin typeface="Alef" pitchFamily="2" charset="-79"/>
                <a:cs typeface="Alef" pitchFamily="2" charset="-79"/>
              </a:rPr>
              <a:t/>
            </a:r>
            <a:br>
              <a:rPr lang="en-US" dirty="0" smtClean="0">
                <a:latin typeface="Alef" pitchFamily="2" charset="-79"/>
                <a:cs typeface="Alef" pitchFamily="2" charset="-79"/>
              </a:rPr>
            </a:br>
            <a:r>
              <a:rPr lang="he-IL" dirty="0" smtClean="0">
                <a:latin typeface="Alef" pitchFamily="2" charset="-79"/>
                <a:cs typeface="Alef" pitchFamily="2" charset="-79"/>
              </a:rPr>
              <a:t>יש לי את כל המפתחות לכל החדרים והמחסנים במלון"</a:t>
            </a:r>
          </a:p>
        </p:txBody>
      </p:sp>
      <p:sp>
        <p:nvSpPr>
          <p:cNvPr id="4" name="TextBox 3"/>
          <p:cNvSpPr txBox="1"/>
          <p:nvPr/>
        </p:nvSpPr>
        <p:spPr>
          <a:xfrm>
            <a:off x="2987824" y="5445224"/>
            <a:ext cx="3096344" cy="400110"/>
          </a:xfrm>
          <a:prstGeom prst="rect">
            <a:avLst/>
          </a:prstGeom>
          <a:noFill/>
        </p:spPr>
        <p:txBody>
          <a:bodyPr wrap="square" rtlCol="1">
            <a:spAutoFit/>
          </a:bodyPr>
          <a:lstStyle/>
          <a:p>
            <a:pPr algn="ctr"/>
            <a:r>
              <a:rPr lang="he-IL" sz="2000" b="1" dirty="0" smtClean="0">
                <a:latin typeface="Alef" pitchFamily="2" charset="-79"/>
                <a:cs typeface="Alef" pitchFamily="2" charset="-79"/>
              </a:rPr>
              <a:t>אתה לא הרוצח\הנרצח</a:t>
            </a:r>
            <a:endParaRPr lang="he-IL" sz="2000" b="1" dirty="0">
              <a:latin typeface="Alef" pitchFamily="2" charset="-79"/>
              <a:cs typeface="Alef" pitchFamily="2" charset="-79"/>
            </a:endParaRPr>
          </a:p>
        </p:txBody>
      </p:sp>
    </p:spTree>
    <p:extLst>
      <p:ext uri="{BB962C8B-B14F-4D97-AF65-F5344CB8AC3E}">
        <p14:creationId xmlns:p14="http://schemas.microsoft.com/office/powerpoint/2010/main" val="1236278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TotalTime>
  <Words>530</Words>
  <Application>Microsoft Office PowerPoint</Application>
  <PresentationFormat>‫הצגה על המסך (4:3)</PresentationFormat>
  <Paragraphs>35</Paragraphs>
  <Slides>11</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11</vt:i4>
      </vt:variant>
    </vt:vector>
  </HeadingPairs>
  <TitlesOfParts>
    <vt:vector size="17" baseType="lpstr">
      <vt:lpstr>Abraham</vt:lpstr>
      <vt:lpstr>Alef</vt:lpstr>
      <vt:lpstr>Arial</vt:lpstr>
      <vt:lpstr>Calibri</vt:lpstr>
      <vt:lpstr>Times New Roman</vt:lpstr>
      <vt:lpstr>Office Theme</vt:lpstr>
      <vt:lpstr>פרופיל השחקנ.ית אלברט הזמר בלובי</vt:lpstr>
      <vt:lpstr>פרופיל השחקנ.ית אפרת אורחת במלון</vt:lpstr>
      <vt:lpstr>פרופיל השחקנ.ית אריק המאבטח</vt:lpstr>
      <vt:lpstr>פרופיל השחקנ.ית  עטרה אורחת במלון</vt:lpstr>
      <vt:lpstr>פרופיל השחקנ.ית  סא"ל בדימוס חרדלי</vt:lpstr>
      <vt:lpstr>פרופיל השחקנ.ית  שמרית בל גיירל</vt:lpstr>
      <vt:lpstr>פרופיל השחקנ.ית טוני הברמן</vt:lpstr>
      <vt:lpstr>פרופיל השחקנ.ית אנה הפקידה בקבלה</vt:lpstr>
      <vt:lpstr>פרופיל השחקנ.ית בריג'יט המנקה</vt:lpstr>
      <vt:lpstr>פרופיל השחקנ.ית בני השף של המלון</vt:lpstr>
      <vt:lpstr>פרופיל השחקנ.ית פלוני שיכור</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Eden</dc:creator>
  <cp:lastModifiedBy>Shir Givon</cp:lastModifiedBy>
  <cp:revision>13</cp:revision>
  <dcterms:created xsi:type="dcterms:W3CDTF">2018-04-30T09:12:34Z</dcterms:created>
  <dcterms:modified xsi:type="dcterms:W3CDTF">2018-12-24T05:42:11Z</dcterms:modified>
</cp:coreProperties>
</file>