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embedTrueTypeFonts="1" rtl="1">
  <p:sldMasterIdLst>
    <p:sldMasterId id="2147483648" r:id="rId1"/>
  </p:sldMasterIdLst>
  <p:notesMasterIdLst>
    <p:notesMasterId r:id="rId2"/>
  </p:notesMasterIdLst>
  <p:sldIdLst>
    <p:sldId id="256" r:id="rId3"/>
  </p:sldIdLst>
  <p:sldSz cy="5724525" cx="9144000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FbReforma" panose="02020503050405020304" pitchFamily="18" charset="-79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he-IL"/>
    </a:defPPr>
    <a:lvl1pPr algn="r" defTabSz="914400" eaLnBrk="1" hangingPunct="1" latinLnBrk="0" marL="0" rtl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r" defTabSz="914400" eaLnBrk="1" hangingPunct="1" latinLnBrk="0" marL="457200" rtl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r" defTabSz="914400" eaLnBrk="1" hangingPunct="1" latinLnBrk="0" marL="914400" rtl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r" defTabSz="914400" eaLnBrk="1" hangingPunct="1" latinLnBrk="0" marL="1371600" rtl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r" defTabSz="914400" eaLnBrk="1" hangingPunct="1" latinLnBrk="0" marL="1828800" rtl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r" defTabSz="914400" eaLnBrk="1" hangingPunct="1" latinLnBrk="0" marL="2286000" rtl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r" defTabSz="914400" eaLnBrk="1" hangingPunct="1" latinLnBrk="0" marL="2743200" rtl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r" defTabSz="914400" eaLnBrk="1" hangingPunct="1" latinLnBrk="0" marL="3200400" rtl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r" defTabSz="914400" eaLnBrk="1" hangingPunct="1" latinLnBrk="0" marL="3657600" rtl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1C37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85003" autoAdjust="0"/>
    <p:restoredTop sz="94660"/>
  </p:normalViewPr>
  <p:slideViewPr>
    <p:cSldViewPr snapToGrid="0">
      <p:cViewPr>
        <p:scale>
          <a:sx n="75" d="100"/>
          <a:sy n="75" d="100"/>
        </p:scale>
        <p:origin x="1639" y="46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font" Target="fonts/font1.fntdata"/><Relationship Id="rId5" Type="http://schemas.openxmlformats.org/officeDocument/2006/relationships/font" Target="fonts/font2.fntdata"/><Relationship Id="rId6" Type="http://schemas.openxmlformats.org/officeDocument/2006/relationships/font" Target="fonts/font3.fntdata"/><Relationship Id="rId7" Type="http://schemas.openxmlformats.org/officeDocument/2006/relationships/font" Target="fonts/font4.fntdata"/><Relationship Id="rId8" Type="http://schemas.openxmlformats.org/officeDocument/2006/relationships/font" Target="fonts/font5.fntdata"/><Relationship Id="rId9" Type="http://schemas.openxmlformats.org/officeDocument/2006/relationships/font" Target="fonts/font6.fntdata"/><Relationship Id="rId10" Type="http://schemas.openxmlformats.org/officeDocument/2006/relationships/font" Target="fonts/font7.fntdata"/><Relationship Id="rId11" Type="http://schemas.openxmlformats.org/officeDocument/2006/relationships/font" Target="fonts/font8.fntdata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שקופית כותרת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143000" y="936861"/>
            <a:ext cx="6858000" cy="199298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006701"/>
            <a:ext cx="6858000" cy="1382101"/>
          </a:xfrm>
        </p:spPr>
        <p:txBody>
          <a:bodyPr/>
          <a:lstStyle>
            <a:lvl1pPr algn="ctr" indent="0" marL="0">
              <a:buNone/>
              <a:defRPr sz="18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6534B1-3C12-4F9D-8004-34752EF7F3D6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he-IL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D222D6-2739-447B-A5B4-EBE44C3981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כותרת וטקסט אנכי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e-IL" smtClean="0"/>
              <a:t>לחץ כדי לערוך סגנון כותרת של תבנית בסיס</a:t>
            </a:r>
            <a:endParaRPr dirty="0" lang="en-US"/>
          </a:p>
        </p:txBody>
      </p:sp>
      <p:sp>
        <p:nvSpPr>
          <p:cNvPr id="104861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dirty="0" lang="en-US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6534B1-3C12-4F9D-8004-34752EF7F3D6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he-IL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D222D6-2739-447B-A5B4-EBE44C3981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כותרת אנכית וטקסט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778"/>
            <a:ext cx="1971675" cy="4851270"/>
          </a:xfrm>
        </p:spPr>
        <p:txBody>
          <a:bodyPr vert="eaVert"/>
          <a:p>
            <a:r>
              <a:rPr lang="he-IL" smtClean="0"/>
              <a:t>לחץ כדי לערוך סגנון כותרת של תבנית בסיס</a:t>
            </a:r>
            <a:endParaRPr dirty="0" lang="en-US"/>
          </a:p>
        </p:txBody>
      </p:sp>
      <p:sp>
        <p:nvSpPr>
          <p:cNvPr id="104860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778"/>
            <a:ext cx="5800725" cy="4851270"/>
          </a:xfrm>
        </p:spPr>
        <p:txBody>
          <a:bodyPr vert="eaVert"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dirty="0"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6534B1-3C12-4F9D-8004-34752EF7F3D6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he-IL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D222D6-2739-447B-A5B4-EBE44C3981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כותרת ותוכן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e-IL" smtClean="0"/>
              <a:t>לחץ כדי לערוך סגנון כותרת של תבנית בסיס</a:t>
            </a:r>
            <a:endParaRPr dirty="0" lang="en-US"/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dirty="0" lang="en-US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6534B1-3C12-4F9D-8004-34752EF7F3D6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he-IL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D222D6-2739-447B-A5B4-EBE44C3981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כותרת מקטע עליונה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623888" y="1427157"/>
            <a:ext cx="7886700" cy="238124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dirty="0" lang="en-US"/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0927"/>
            <a:ext cx="7886700" cy="1252239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6534B1-3C12-4F9D-8004-34752EF7F3D6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he-IL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D222D6-2739-447B-A5B4-EBE44C3981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שני תכנים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e-IL" smtClean="0"/>
              <a:t>לחץ כדי לערוך סגנון כותרת של תבנית בסיס</a:t>
            </a:r>
            <a:endParaRPr dirty="0" lang="en-US"/>
          </a:p>
        </p:txBody>
      </p:sp>
      <p:sp>
        <p:nvSpPr>
          <p:cNvPr id="104862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3890"/>
            <a:ext cx="3886200" cy="3632159"/>
          </a:xfrm>
        </p:spPr>
        <p:txBody>
          <a:bodyPr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dirty="0" lang="en-US"/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3890"/>
            <a:ext cx="3886200" cy="3632159"/>
          </a:xfrm>
        </p:spPr>
        <p:txBody>
          <a:bodyPr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dirty="0" lang="en-US"/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6534B1-3C12-4F9D-8004-34752EF7F3D6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he-IL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D222D6-2739-447B-A5B4-EBE44C3981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השוואה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9841" y="304778"/>
            <a:ext cx="7886700" cy="1106477"/>
          </a:xfrm>
        </p:spPr>
        <p:txBody>
          <a:bodyPr/>
          <a:p>
            <a:r>
              <a:rPr lang="he-IL" smtClean="0"/>
              <a:t>לחץ כדי לערוך סגנון כותרת של תבנית בסיס</a:t>
            </a:r>
            <a:endParaRPr dirty="0" lang="en-US"/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3304"/>
            <a:ext cx="3868340" cy="687738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4863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1042"/>
            <a:ext cx="3868340" cy="3075607"/>
          </a:xfrm>
        </p:spPr>
        <p:txBody>
          <a:bodyPr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dirty="0" lang="en-US"/>
          </a:p>
        </p:txBody>
      </p:sp>
      <p:sp>
        <p:nvSpPr>
          <p:cNvPr id="10486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3304"/>
            <a:ext cx="3887391" cy="687738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4863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1042"/>
            <a:ext cx="3887391" cy="3075607"/>
          </a:xfrm>
        </p:spPr>
        <p:txBody>
          <a:bodyPr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dirty="0" lang="en-US"/>
          </a:p>
        </p:txBody>
      </p:sp>
      <p:sp>
        <p:nvSpPr>
          <p:cNvPr id="104863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6534B1-3C12-4F9D-8004-34752EF7F3D6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104864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he-IL"/>
          </a:p>
        </p:txBody>
      </p:sp>
      <p:sp>
        <p:nvSpPr>
          <p:cNvPr id="104864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D222D6-2739-447B-A5B4-EBE44C3981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כותרת בלבד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e-IL" smtClean="0"/>
              <a:t>לחץ כדי לערוך סגנון כותרת של תבנית בסיס</a:t>
            </a:r>
            <a:endParaRPr dirty="0" lang="en-US"/>
          </a:p>
        </p:txBody>
      </p:sp>
      <p:sp>
        <p:nvSpPr>
          <p:cNvPr id="104859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6534B1-3C12-4F9D-8004-34752EF7F3D6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104860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he-IL"/>
          </a:p>
        </p:txBody>
      </p:sp>
      <p:sp>
        <p:nvSpPr>
          <p:cNvPr id="10486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D222D6-2739-447B-A5B4-EBE44C3981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ריק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6534B1-3C12-4F9D-8004-34752EF7F3D6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10486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he-IL"/>
          </a:p>
        </p:txBody>
      </p:sp>
      <p:sp>
        <p:nvSpPr>
          <p:cNvPr id="10486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D222D6-2739-447B-A5B4-EBE44C3981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תוכן עם כיתוב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629841" y="381635"/>
            <a:ext cx="2949178" cy="133572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dirty="0" lang="en-US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>
          <a:xfrm>
            <a:off x="3887391" y="824226"/>
            <a:ext cx="4629150" cy="406812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dirty="0" lang="en-US"/>
          </a:p>
        </p:txBody>
      </p:sp>
      <p:sp>
        <p:nvSpPr>
          <p:cNvPr id="104864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7358"/>
            <a:ext cx="2949178" cy="3181617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486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6534B1-3C12-4F9D-8004-34752EF7F3D6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10486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he-IL"/>
          </a:p>
        </p:txBody>
      </p:sp>
      <p:sp>
        <p:nvSpPr>
          <p:cNvPr id="1048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D222D6-2739-447B-A5B4-EBE44C3981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תמונה עם כיתוב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629841" y="381635"/>
            <a:ext cx="2949178" cy="133572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dirty="0" lang="en-US"/>
          </a:p>
        </p:txBody>
      </p:sp>
      <p:sp>
        <p:nvSpPr>
          <p:cNvPr id="104861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824226"/>
            <a:ext cx="4629150" cy="4068123"/>
          </a:xfrm>
        </p:spPr>
        <p:txBody>
          <a:bodyPr anchor="t"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dirty="0" lang="en-US"/>
          </a:p>
        </p:txBody>
      </p:sp>
      <p:sp>
        <p:nvSpPr>
          <p:cNvPr id="10486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7358"/>
            <a:ext cx="2949178" cy="3181617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486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6534B1-3C12-4F9D-8004-34752EF7F3D6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10486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he-IL"/>
          </a:p>
        </p:txBody>
      </p:sp>
      <p:sp>
        <p:nvSpPr>
          <p:cNvPr id="10486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3D222D6-2739-447B-A5B4-EBE44C39811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04778"/>
            <a:ext cx="7886700" cy="1106477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he-IL" smtClean="0"/>
              <a:t>לחץ כדי לערוך סגנון כותרת של תבנית בסיס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3890"/>
            <a:ext cx="7886700" cy="3632159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305787"/>
            <a:ext cx="2057400" cy="304778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34B1-3C12-4F9D-8004-34752EF7F3D6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305787"/>
            <a:ext cx="3086100" cy="304778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305787"/>
            <a:ext cx="2057400" cy="304778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222D6-2739-447B-A5B4-EBE44C39811B}" type="slidenum">
              <a:rPr lang="he-IL" smtClean="0"/>
              <a:t>‹#›</a:t>
            </a:fld>
            <a:endParaRPr lang="he-IL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eaLnBrk="1" hangingPunct="1" latinLnBrk="0" rtl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r" defTabSz="685800" eaLnBrk="1" hangingPunct="1" indent="-171450" latinLnBrk="0" marL="171450" rtl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685800" eaLnBrk="1" hangingPunct="1" indent="-171450" latinLnBrk="0" marL="514350" rtl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685800" eaLnBrk="1" hangingPunct="1" indent="-171450" latinLnBrk="0" marL="857250" rtl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685800" eaLnBrk="1" hangingPunct="1" indent="-171450" latinLnBrk="0" marL="1200150" rtl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685800" eaLnBrk="1" hangingPunct="1" indent="-171450" latinLnBrk="0" marL="1543050" rtl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685800" eaLnBrk="1" hangingPunct="1" indent="-171450" latinLnBrk="0" marL="1885950" rtl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685800" eaLnBrk="1" hangingPunct="1" indent="-171450" latinLnBrk="0" marL="2228850" rtl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685800" eaLnBrk="1" hangingPunct="1" indent="-171450" latinLnBrk="0" marL="2571750" rtl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685800" eaLnBrk="1" hangingPunct="1" indent="-171450" latinLnBrk="0" marL="2914650" rtl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r" defTabSz="685800" eaLnBrk="1" hangingPunct="1" latinLnBrk="0" marL="0" rtl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685800" eaLnBrk="1" hangingPunct="1" latinLnBrk="0" marL="342900" rtl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685800" eaLnBrk="1" hangingPunct="1" latinLnBrk="0" marL="685800" rtl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685800" eaLnBrk="1" hangingPunct="1" latinLnBrk="0" marL="1028700" rtl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685800" eaLnBrk="1" hangingPunct="1" latinLnBrk="0" marL="1371600" rtl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685800" eaLnBrk="1" hangingPunct="1" latinLnBrk="0" marL="1714500" rtl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685800" eaLnBrk="1" hangingPunct="1" latinLnBrk="0" marL="2057400" rtl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685800" eaLnBrk="1" hangingPunct="1" latinLnBrk="0" marL="2400300" rtl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685800" eaLnBrk="1" hangingPunct="1" latinLnBrk="0" marL="2743200" rtl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תמונה 1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3424"/>
            <a:ext cx="9144000" cy="5717677"/>
          </a:xfrm>
          <a:prstGeom prst="rect"/>
        </p:spPr>
      </p:pic>
      <p:sp>
        <p:nvSpPr>
          <p:cNvPr id="1048586" name="TextBox 4"/>
          <p:cNvSpPr txBox="1"/>
          <p:nvPr/>
        </p:nvSpPr>
        <p:spPr>
          <a:xfrm>
            <a:off x="6574421" y="2116656"/>
            <a:ext cx="1392820" cy="338554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dirty="0" sz="1600" lang="he-IL" smtClean="0">
                <a:solidFill>
                  <a:schemeClr val="bg1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11:00-12:00</a:t>
            </a:r>
            <a:endParaRPr dirty="0" sz="1600" lang="he-IL">
              <a:solidFill>
                <a:schemeClr val="bg1"/>
              </a:solidFill>
              <a:latin typeface="FbReforma" panose="02020503050405020304" pitchFamily="18" charset="-79"/>
              <a:cs typeface="FbReforma" panose="02020503050405020304" pitchFamily="18" charset="-79"/>
            </a:endParaRPr>
          </a:p>
        </p:txBody>
      </p:sp>
      <p:sp>
        <p:nvSpPr>
          <p:cNvPr id="1048587" name="TextBox 5"/>
          <p:cNvSpPr txBox="1"/>
          <p:nvPr/>
        </p:nvSpPr>
        <p:spPr>
          <a:xfrm>
            <a:off x="3875590" y="2116656"/>
            <a:ext cx="1392820" cy="338554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dirty="0" sz="1600" lang="he-IL" smtClean="0">
                <a:solidFill>
                  <a:schemeClr val="bg1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11:00-12:00</a:t>
            </a:r>
            <a:endParaRPr dirty="0" sz="1600" lang="he-IL">
              <a:solidFill>
                <a:schemeClr val="bg1"/>
              </a:solidFill>
              <a:latin typeface="FbReforma" panose="02020503050405020304" pitchFamily="18" charset="-79"/>
              <a:cs typeface="FbReforma" panose="02020503050405020304" pitchFamily="18" charset="-79"/>
            </a:endParaRPr>
          </a:p>
        </p:txBody>
      </p:sp>
      <p:sp>
        <p:nvSpPr>
          <p:cNvPr id="1048588" name="TextBox 6"/>
          <p:cNvSpPr txBox="1"/>
          <p:nvPr/>
        </p:nvSpPr>
        <p:spPr>
          <a:xfrm>
            <a:off x="6574421" y="3031056"/>
            <a:ext cx="1392820" cy="338554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dirty="0" sz="1600" lang="he-IL" smtClean="0">
                <a:solidFill>
                  <a:schemeClr val="bg1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16:00-17:30</a:t>
            </a:r>
            <a:endParaRPr dirty="0" sz="1600" lang="he-IL">
              <a:solidFill>
                <a:schemeClr val="bg1"/>
              </a:solidFill>
              <a:latin typeface="FbReforma" panose="02020503050405020304" pitchFamily="18" charset="-79"/>
              <a:cs typeface="FbReforma" panose="02020503050405020304" pitchFamily="18" charset="-79"/>
            </a:endParaRPr>
          </a:p>
        </p:txBody>
      </p:sp>
      <p:sp>
        <p:nvSpPr>
          <p:cNvPr id="1048589" name="TextBox 7"/>
          <p:cNvSpPr txBox="1"/>
          <p:nvPr/>
        </p:nvSpPr>
        <p:spPr>
          <a:xfrm>
            <a:off x="3875590" y="3031056"/>
            <a:ext cx="1392820" cy="338554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dirty="0" sz="1600" lang="he-IL" smtClean="0">
                <a:solidFill>
                  <a:schemeClr val="bg1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16:00-17:30</a:t>
            </a:r>
            <a:endParaRPr dirty="0" sz="1600" lang="he-IL">
              <a:solidFill>
                <a:schemeClr val="bg1"/>
              </a:solidFill>
              <a:latin typeface="FbReforma" panose="02020503050405020304" pitchFamily="18" charset="-79"/>
              <a:cs typeface="FbReforma" panose="02020503050405020304" pitchFamily="18" charset="-79"/>
            </a:endParaRPr>
          </a:p>
        </p:txBody>
      </p:sp>
      <p:sp>
        <p:nvSpPr>
          <p:cNvPr id="1048590" name="TextBox 8"/>
          <p:cNvSpPr txBox="1"/>
          <p:nvPr/>
        </p:nvSpPr>
        <p:spPr>
          <a:xfrm>
            <a:off x="1129850" y="3031056"/>
            <a:ext cx="1392820" cy="338554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dirty="0" sz="1600" lang="he-IL" smtClean="0">
                <a:solidFill>
                  <a:schemeClr val="bg1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12:00-13:00</a:t>
            </a:r>
            <a:endParaRPr dirty="0" sz="1600" lang="he-IL">
              <a:solidFill>
                <a:schemeClr val="bg1"/>
              </a:solidFill>
              <a:latin typeface="FbReforma" panose="02020503050405020304" pitchFamily="18" charset="-79"/>
              <a:cs typeface="FbReforma" panose="02020503050405020304" pitchFamily="18" charset="-79"/>
            </a:endParaRPr>
          </a:p>
        </p:txBody>
      </p:sp>
      <p:sp>
        <p:nvSpPr>
          <p:cNvPr id="1048591" name="TextBox 10"/>
          <p:cNvSpPr txBox="1"/>
          <p:nvPr/>
        </p:nvSpPr>
        <p:spPr>
          <a:xfrm>
            <a:off x="3718110" y="2450746"/>
            <a:ext cx="1770830" cy="584775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b="1" dirty="0" sz="1600" lang="he-IL" smtClean="0">
                <a:solidFill>
                  <a:srgbClr val="1C374B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משבצת קבוצתית:</a:t>
            </a:r>
          </a:p>
          <a:p>
            <a:pPr algn="ctr"/>
            <a:r>
              <a:rPr dirty="0" sz="1600" lang="he-IL" smtClean="0">
                <a:solidFill>
                  <a:srgbClr val="1C374B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ההליכה במדבר</a:t>
            </a:r>
            <a:endParaRPr dirty="0" sz="1600" lang="he-IL">
              <a:solidFill>
                <a:srgbClr val="1C374B"/>
              </a:solidFill>
              <a:latin typeface="FbReforma" panose="02020503050405020304" pitchFamily="18" charset="-79"/>
              <a:cs typeface="FbReforma" panose="02020503050405020304" pitchFamily="18" charset="-79"/>
            </a:endParaRPr>
          </a:p>
        </p:txBody>
      </p:sp>
      <p:sp>
        <p:nvSpPr>
          <p:cNvPr id="1048592" name="TextBox 11"/>
          <p:cNvSpPr txBox="1"/>
          <p:nvPr/>
        </p:nvSpPr>
        <p:spPr>
          <a:xfrm>
            <a:off x="6385416" y="2450746"/>
            <a:ext cx="1770830" cy="584775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b="1" dirty="0" sz="1600" lang="he-IL" smtClean="0">
                <a:solidFill>
                  <a:srgbClr val="1C374B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משבצת קבוצתית:</a:t>
            </a:r>
          </a:p>
          <a:p>
            <a:pPr algn="ctr"/>
            <a:r>
              <a:rPr dirty="0" sz="1600" lang="he-IL" smtClean="0">
                <a:solidFill>
                  <a:srgbClr val="1C374B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המחנה מתחיל!</a:t>
            </a:r>
            <a:endParaRPr dirty="0" sz="1600" lang="he-IL">
              <a:solidFill>
                <a:srgbClr val="1C374B"/>
              </a:solidFill>
              <a:latin typeface="FbReforma" panose="02020503050405020304" pitchFamily="18" charset="-79"/>
              <a:cs typeface="FbReforma" panose="02020503050405020304" pitchFamily="18" charset="-79"/>
            </a:endParaRPr>
          </a:p>
        </p:txBody>
      </p:sp>
      <p:sp>
        <p:nvSpPr>
          <p:cNvPr id="1048593" name="TextBox 12"/>
          <p:cNvSpPr txBox="1"/>
          <p:nvPr/>
        </p:nvSpPr>
        <p:spPr>
          <a:xfrm>
            <a:off x="6385416" y="3369610"/>
            <a:ext cx="1770830" cy="584775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b="1" dirty="0" sz="1600" lang="he-IL" smtClean="0">
                <a:solidFill>
                  <a:srgbClr val="1C374B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סדנה און ליין:</a:t>
            </a:r>
          </a:p>
          <a:p>
            <a:pPr algn="ctr"/>
            <a:r>
              <a:rPr dirty="0" sz="1600" lang="he-IL" smtClean="0">
                <a:solidFill>
                  <a:srgbClr val="1C374B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הכנת אוהל</a:t>
            </a:r>
            <a:endParaRPr dirty="0" sz="1600" lang="he-IL">
              <a:solidFill>
                <a:srgbClr val="1C374B"/>
              </a:solidFill>
              <a:latin typeface="FbReforma" panose="02020503050405020304" pitchFamily="18" charset="-79"/>
              <a:cs typeface="FbReforma" panose="02020503050405020304" pitchFamily="18" charset="-79"/>
            </a:endParaRPr>
          </a:p>
        </p:txBody>
      </p:sp>
      <p:sp>
        <p:nvSpPr>
          <p:cNvPr id="1048594" name="TextBox 13"/>
          <p:cNvSpPr txBox="1"/>
          <p:nvPr/>
        </p:nvSpPr>
        <p:spPr>
          <a:xfrm>
            <a:off x="3686585" y="3369610"/>
            <a:ext cx="1770830" cy="584775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b="1" dirty="0" sz="1600" lang="he-IL" smtClean="0">
                <a:solidFill>
                  <a:srgbClr val="1C374B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סדנה און ליין:</a:t>
            </a:r>
          </a:p>
          <a:p>
            <a:pPr algn="ctr"/>
            <a:r>
              <a:rPr dirty="0" sz="1600" lang="he-IL" smtClean="0">
                <a:solidFill>
                  <a:srgbClr val="1C374B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פעילות ספורטיבית</a:t>
            </a:r>
            <a:endParaRPr dirty="0" sz="1600" lang="he-IL">
              <a:solidFill>
                <a:srgbClr val="1C374B"/>
              </a:solidFill>
              <a:latin typeface="FbReforma" panose="02020503050405020304" pitchFamily="18" charset="-79"/>
              <a:cs typeface="FbReforma" panose="02020503050405020304" pitchFamily="18" charset="-79"/>
            </a:endParaRPr>
          </a:p>
        </p:txBody>
      </p:sp>
      <p:sp>
        <p:nvSpPr>
          <p:cNvPr id="1048595" name="TextBox 15"/>
          <p:cNvSpPr txBox="1"/>
          <p:nvPr/>
        </p:nvSpPr>
        <p:spPr>
          <a:xfrm>
            <a:off x="927254" y="3297410"/>
            <a:ext cx="1770830" cy="764539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b="1" dirty="0" sz="1600" lang="he-IL" smtClean="0">
                <a:solidFill>
                  <a:srgbClr val="1C374B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משבצת קבוצתית:</a:t>
            </a:r>
          </a:p>
          <a:p>
            <a:pPr algn="ctr">
              <a:lnSpc>
                <a:spcPts val="1500"/>
              </a:lnSpc>
            </a:pPr>
            <a:r>
              <a:rPr dirty="0" sz="1600" lang="he-IL" smtClean="0">
                <a:solidFill>
                  <a:srgbClr val="1C374B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מגיעים לארץ המובטחת</a:t>
            </a:r>
            <a:endParaRPr dirty="0" sz="1600" lang="he-IL">
              <a:solidFill>
                <a:srgbClr val="1C374B"/>
              </a:solidFill>
              <a:latin typeface="FbReforma" panose="02020503050405020304" pitchFamily="18" charset="-79"/>
              <a:cs typeface="FbReforma" panose="02020503050405020304" pitchFamily="18" charset="-79"/>
            </a:endParaRPr>
          </a:p>
        </p:txBody>
      </p:sp>
      <p:sp>
        <p:nvSpPr>
          <p:cNvPr id="1048596" name="TextBox 17"/>
          <p:cNvSpPr txBox="1"/>
          <p:nvPr/>
        </p:nvSpPr>
        <p:spPr>
          <a:xfrm>
            <a:off x="1129850" y="3947601"/>
            <a:ext cx="1392820" cy="338554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dirty="0" sz="1600" lang="he-IL" smtClean="0">
                <a:solidFill>
                  <a:schemeClr val="bg1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13:30-15:00</a:t>
            </a:r>
            <a:endParaRPr dirty="0" sz="1600" lang="he-IL">
              <a:solidFill>
                <a:schemeClr val="bg1"/>
              </a:solidFill>
              <a:latin typeface="FbReforma" panose="02020503050405020304" pitchFamily="18" charset="-79"/>
              <a:cs typeface="FbReforma" panose="02020503050405020304" pitchFamily="18" charset="-79"/>
            </a:endParaRPr>
          </a:p>
        </p:txBody>
      </p:sp>
      <p:sp>
        <p:nvSpPr>
          <p:cNvPr id="1048597" name="TextBox 18"/>
          <p:cNvSpPr txBox="1"/>
          <p:nvPr/>
        </p:nvSpPr>
        <p:spPr>
          <a:xfrm>
            <a:off x="927254" y="4230670"/>
            <a:ext cx="1770830" cy="815340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b="1" dirty="0" sz="1600" lang="he-IL" smtClean="0">
                <a:solidFill>
                  <a:srgbClr val="1C374B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סדנה און ליין:</a:t>
            </a:r>
          </a:p>
          <a:p>
            <a:pPr algn="ctr">
              <a:lnSpc>
                <a:spcPts val="1500"/>
              </a:lnSpc>
            </a:pPr>
            <a:r>
              <a:rPr dirty="0" sz="1600" lang="he-IL" smtClean="0">
                <a:solidFill>
                  <a:srgbClr val="1C374B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הכנת מסכת</a:t>
            </a:r>
          </a:p>
          <a:p>
            <a:pPr algn="ctr">
              <a:lnSpc>
                <a:spcPts val="1500"/>
              </a:lnSpc>
            </a:pPr>
            <a:r>
              <a:rPr dirty="0" sz="1600" lang="he-IL" smtClean="0">
                <a:solidFill>
                  <a:srgbClr val="1C374B"/>
                </a:solidFill>
                <a:latin typeface="FbReforma" panose="02020503050405020304" pitchFamily="18" charset="-79"/>
                <a:cs typeface="FbReforma" panose="02020503050405020304" pitchFamily="18" charset="-79"/>
              </a:rPr>
              <a:t>מגן</a:t>
            </a:r>
            <a:endParaRPr dirty="0" sz="1600" lang="he-IL">
              <a:solidFill>
                <a:srgbClr val="1C374B"/>
              </a:solidFill>
              <a:latin typeface="FbReforma" panose="02020503050405020304" pitchFamily="18" charset="-79"/>
              <a:cs typeface="FbReforma" panose="02020503050405020304" pitchFamily="18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מצגת של PowerPoint</dc:title>
  <dc:creator>Daniel Della Rocca</dc:creator>
  <cp:lastModifiedBy>Daniel Della Rocca</cp:lastModifiedBy>
  <dcterms:created xsi:type="dcterms:W3CDTF">2020-04-05T10:41:05Z</dcterms:created>
  <dcterms:modified xsi:type="dcterms:W3CDTF">2020-04-07T09:25:24Z</dcterms:modified>
</cp:coreProperties>
</file>